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9" r:id="rId4"/>
    <p:sldMasterId id="21474837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Hanken Grotesk"/>
      <p:regular r:id="rId14"/>
      <p:bold r:id="rId15"/>
      <p:italic r:id="rId16"/>
      <p:boldItalic r:id="rId17"/>
    </p:embeddedFont>
    <p:embeddedFont>
      <p:font typeface="Lobster"/>
      <p:regular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Nunito Medium"/>
      <p:regular r:id="rId31"/>
      <p:bold r:id="rId32"/>
      <p:italic r:id="rId33"/>
      <p:boldItalic r:id="rId34"/>
    </p:embeddedFont>
    <p:embeddedFont>
      <p:font typeface="Space Grotesk SemiBold"/>
      <p:regular r:id="rId35"/>
      <p:bold r:id="rId36"/>
    </p:embeddedFont>
    <p:embeddedFont>
      <p:font typeface="Inter Medium"/>
      <p:regular r:id="rId37"/>
      <p:bold r:id="rId38"/>
      <p:italic r:id="rId39"/>
      <p:boldItalic r:id="rId40"/>
    </p:embeddedFont>
    <p:embeddedFont>
      <p:font typeface="Space Grotesk"/>
      <p:regular r:id="rId41"/>
      <p:bold r:id="rId42"/>
    </p:embeddedFont>
    <p:embeddedFont>
      <p:font typeface="Gaegu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boldItalic.fntdata"/><Relationship Id="rId42" Type="http://schemas.openxmlformats.org/officeDocument/2006/relationships/font" Target="fonts/SpaceGrotesk-bold.fntdata"/><Relationship Id="rId41" Type="http://schemas.openxmlformats.org/officeDocument/2006/relationships/font" Target="fonts/SpaceGrotesk-regular.fntdata"/><Relationship Id="rId44" Type="http://schemas.openxmlformats.org/officeDocument/2006/relationships/font" Target="fonts/Gaegu-bold.fntdata"/><Relationship Id="rId43" Type="http://schemas.openxmlformats.org/officeDocument/2006/relationships/font" Target="fonts/Gaegu-regular.fntdata"/><Relationship Id="rId31" Type="http://schemas.openxmlformats.org/officeDocument/2006/relationships/font" Target="fonts/NunitoMedium-regular.fntdata"/><Relationship Id="rId30" Type="http://schemas.openxmlformats.org/officeDocument/2006/relationships/font" Target="fonts/Inter-boldItalic.fntdata"/><Relationship Id="rId33" Type="http://schemas.openxmlformats.org/officeDocument/2006/relationships/font" Target="fonts/NunitoMedium-italic.fntdata"/><Relationship Id="rId32" Type="http://schemas.openxmlformats.org/officeDocument/2006/relationships/font" Target="fonts/NunitoMedium-bold.fntdata"/><Relationship Id="rId35" Type="http://schemas.openxmlformats.org/officeDocument/2006/relationships/font" Target="fonts/SpaceGroteskSemiBold-regular.fntdata"/><Relationship Id="rId34" Type="http://schemas.openxmlformats.org/officeDocument/2006/relationships/font" Target="fonts/NunitoMedium-boldItalic.fntdata"/><Relationship Id="rId37" Type="http://schemas.openxmlformats.org/officeDocument/2006/relationships/font" Target="fonts/InterMedium-regular.fntdata"/><Relationship Id="rId36" Type="http://schemas.openxmlformats.org/officeDocument/2006/relationships/font" Target="fonts/SpaceGroteskSemiBold-bold.fntdata"/><Relationship Id="rId39" Type="http://schemas.openxmlformats.org/officeDocument/2006/relationships/font" Target="fonts/InterMedium-italic.fntdata"/><Relationship Id="rId38" Type="http://schemas.openxmlformats.org/officeDocument/2006/relationships/font" Target="fonts/InterMedium-bold.fntdata"/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Int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HankenGrotesk-bold.fntdata"/><Relationship Id="rId14" Type="http://schemas.openxmlformats.org/officeDocument/2006/relationships/font" Target="fonts/HankenGrotesk-regular.fntdata"/><Relationship Id="rId17" Type="http://schemas.openxmlformats.org/officeDocument/2006/relationships/font" Target="fonts/HankenGrotesk-boldItalic.fntdata"/><Relationship Id="rId16" Type="http://schemas.openxmlformats.org/officeDocument/2006/relationships/font" Target="fonts/HankenGrotesk-italic.fntdata"/><Relationship Id="rId19" Type="http://schemas.openxmlformats.org/officeDocument/2006/relationships/font" Target="fonts/Nunito-regular.fntdata"/><Relationship Id="rId18" Type="http://schemas.openxmlformats.org/officeDocument/2006/relationships/font" Target="fonts/Lobs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SLIDES_API8739373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SLIDES_API8739373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SLIDES_API87393730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SLIDES_API87393730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SLIDES_API87393730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SLIDES_API87393730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SLIDES_API87393730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SLIDES_API87393730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SLIDES_API87393730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SLIDES_API87393730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SLIDES_API87393730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SLIDES_API87393730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SLIDES_API87393730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SLIDES_API87393730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CUSTOM_20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2"/>
          <p:cNvSpPr/>
          <p:nvPr/>
        </p:nvSpPr>
        <p:spPr>
          <a:xfrm>
            <a:off x="590550" y="1186175"/>
            <a:ext cx="8011500" cy="32532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02"/>
          <p:cNvSpPr/>
          <p:nvPr/>
        </p:nvSpPr>
        <p:spPr>
          <a:xfrm>
            <a:off x="581025" y="2743200"/>
            <a:ext cx="2114700" cy="169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8" name="Google Shape;1108;p10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9" name="Google Shape;1109;p102"/>
          <p:cNvSpPr/>
          <p:nvPr>
            <p:ph idx="2" type="pic"/>
          </p:nvPr>
        </p:nvSpPr>
        <p:spPr>
          <a:xfrm>
            <a:off x="580950" y="1377275"/>
            <a:ext cx="2114700" cy="19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110" name="Google Shape;1110;p102"/>
          <p:cNvSpPr txBox="1"/>
          <p:nvPr>
            <p:ph idx="1" type="subTitle"/>
          </p:nvPr>
        </p:nvSpPr>
        <p:spPr>
          <a:xfrm>
            <a:off x="648500" y="3414025"/>
            <a:ext cx="2002200" cy="354900"/>
          </a:xfrm>
          <a:prstGeom prst="rect">
            <a:avLst/>
          </a:prstGeom>
        </p:spPr>
        <p:txBody>
          <a:bodyPr anchorCtr="0" anchor="ctr" bIns="91425" lIns="0" spcFirstLastPara="1" rIns="126000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 SemiBold"/>
              <a:buNone/>
              <a:defRPr sz="1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11" name="Google Shape;1111;p102"/>
          <p:cNvSpPr txBox="1"/>
          <p:nvPr>
            <p:ph idx="3" type="body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anchorCtr="0" anchor="t" bIns="108000" lIns="0" spcFirstLastPara="1" rIns="108000" wrap="square" tIns="18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2" name="Google Shape;1112;p102"/>
          <p:cNvSpPr txBox="1"/>
          <p:nvPr>
            <p:ph idx="4" type="body"/>
          </p:nvPr>
        </p:nvSpPr>
        <p:spPr>
          <a:xfrm>
            <a:off x="648500" y="3805275"/>
            <a:ext cx="1930800" cy="3024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21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3"/>
          <p:cNvSpPr/>
          <p:nvPr/>
        </p:nvSpPr>
        <p:spPr>
          <a:xfrm>
            <a:off x="0" y="1962150"/>
            <a:ext cx="9144000" cy="18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5" name="Google Shape;1115;p103"/>
          <p:cNvSpPr/>
          <p:nvPr/>
        </p:nvSpPr>
        <p:spPr>
          <a:xfrm>
            <a:off x="307800" y="1263000"/>
            <a:ext cx="8528400" cy="328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7" name="Google Shape;1117;p103"/>
          <p:cNvSpPr/>
          <p:nvPr>
            <p:ph idx="2" type="pic"/>
          </p:nvPr>
        </p:nvSpPr>
        <p:spPr>
          <a:xfrm>
            <a:off x="633125" y="1576150"/>
            <a:ext cx="1886100" cy="1886100"/>
          </a:xfrm>
          <a:prstGeom prst="ellipse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p103"/>
          <p:cNvSpPr txBox="1"/>
          <p:nvPr>
            <p:ph idx="1" type="body"/>
          </p:nvPr>
        </p:nvSpPr>
        <p:spPr>
          <a:xfrm>
            <a:off x="573025" y="4020675"/>
            <a:ext cx="2662500" cy="403500"/>
          </a:xfrm>
          <a:prstGeom prst="rect">
            <a:avLst/>
          </a:prstGeom>
        </p:spPr>
        <p:txBody>
          <a:bodyPr anchorCtr="0" anchor="ctr" bIns="108000" lIns="0" spcFirstLastPara="1" rIns="90000" wrap="square" tIns="108000">
            <a:norm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9" name="Google Shape;1119;p103"/>
          <p:cNvSpPr txBox="1"/>
          <p:nvPr>
            <p:ph idx="3" type="subTitle"/>
          </p:nvPr>
        </p:nvSpPr>
        <p:spPr>
          <a:xfrm>
            <a:off x="573025" y="3662325"/>
            <a:ext cx="2662500" cy="265500"/>
          </a:xfrm>
          <a:prstGeom prst="rect">
            <a:avLst/>
          </a:prstGeom>
        </p:spPr>
        <p:txBody>
          <a:bodyPr anchorCtr="0" anchor="ctr" bIns="108000" lIns="0" spcFirstLastPara="1" rIns="91425" wrap="square" tIns="108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03"/>
          <p:cNvSpPr txBox="1"/>
          <p:nvPr>
            <p:ph idx="4" type="body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anchorCtr="0" anchor="t" bIns="108000" lIns="0" spcFirstLastPara="1" rIns="91425" wrap="square" tIns="108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9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1">
  <p:cSld name="CUSTOM_22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4"/>
          <p:cNvSpPr/>
          <p:nvPr>
            <p:ph idx="2" type="pic"/>
          </p:nvPr>
        </p:nvSpPr>
        <p:spPr>
          <a:xfrm>
            <a:off x="1266525" y="1796600"/>
            <a:ext cx="2300100" cy="2007900"/>
          </a:xfrm>
          <a:prstGeom prst="rect">
            <a:avLst/>
          </a:prstGeom>
          <a:noFill/>
          <a:ln>
            <a:noFill/>
          </a:ln>
        </p:spPr>
      </p:sp>
      <p:sp>
        <p:nvSpPr>
          <p:cNvPr id="1123" name="Google Shape;1123;p10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4" name="Google Shape;1124;p104"/>
          <p:cNvSpPr/>
          <p:nvPr/>
        </p:nvSpPr>
        <p:spPr>
          <a:xfrm>
            <a:off x="566250" y="1671800"/>
            <a:ext cx="119700" cy="22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5" name="Google Shape;1125;p104"/>
          <p:cNvSpPr/>
          <p:nvPr/>
        </p:nvSpPr>
        <p:spPr>
          <a:xfrm>
            <a:off x="3623775" y="1729700"/>
            <a:ext cx="3710400" cy="214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6" name="Google Shape;1126;p104"/>
          <p:cNvSpPr txBox="1"/>
          <p:nvPr/>
        </p:nvSpPr>
        <p:spPr>
          <a:xfrm>
            <a:off x="3747600" y="16718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7" name="Google Shape;1127;p104"/>
          <p:cNvSpPr txBox="1"/>
          <p:nvPr/>
        </p:nvSpPr>
        <p:spPr>
          <a:xfrm flipH="1" rot="10800000">
            <a:off x="6586050" y="34808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8" name="Google Shape;1128;p104"/>
          <p:cNvSpPr txBox="1"/>
          <p:nvPr>
            <p:ph idx="1" type="body"/>
          </p:nvPr>
        </p:nvSpPr>
        <p:spPr>
          <a:xfrm>
            <a:off x="4319100" y="2075225"/>
            <a:ext cx="2267100" cy="1524000"/>
          </a:xfrm>
          <a:prstGeom prst="rect">
            <a:avLst/>
          </a:prstGeom>
        </p:spPr>
        <p:txBody>
          <a:bodyPr anchorCtr="0" anchor="ctr" bIns="90000" lIns="90000" spcFirstLastPara="1" rIns="90000" wrap="square" tIns="9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 1">
  <p:cSld name="CUSTOM_23_1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1" name="Google Shape;1131;p105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05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05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34" name="Google Shape;1134;p105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35" name="Google Shape;1135;p105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3">
  <p:cSld name="CUSTOM_2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8" name="Google Shape;1138;p106"/>
          <p:cNvSpPr/>
          <p:nvPr/>
        </p:nvSpPr>
        <p:spPr>
          <a:xfrm>
            <a:off x="1685850" y="1514475"/>
            <a:ext cx="5772300" cy="294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1343025" y="1333500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6"/>
          <p:cNvSpPr/>
          <p:nvPr/>
        </p:nvSpPr>
        <p:spPr>
          <a:xfrm>
            <a:off x="6534150" y="3438525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6"/>
          <p:cNvSpPr txBox="1"/>
          <p:nvPr/>
        </p:nvSpPr>
        <p:spPr>
          <a:xfrm>
            <a:off x="1190550" y="11105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42" name="Google Shape;1142;p106"/>
          <p:cNvSpPr txBox="1"/>
          <p:nvPr/>
        </p:nvSpPr>
        <p:spPr>
          <a:xfrm flipH="1" rot="10800000">
            <a:off x="7257975" y="43022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43" name="Google Shape;1143;p106"/>
          <p:cNvSpPr txBox="1"/>
          <p:nvPr>
            <p:ph idx="1" type="body"/>
          </p:nvPr>
        </p:nvSpPr>
        <p:spPr>
          <a:xfrm>
            <a:off x="2675888" y="1751925"/>
            <a:ext cx="3725700" cy="24684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6" name="Google Shape;1146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7" name="Google Shape;114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2">
  <p:cSld name="TITLE_AND_BODY_1_5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8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0" name="Google Shape;1150;p108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1" name="Google Shape;1151;p10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108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3" name="Google Shape;1153;p108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4" name="Google Shape;1154;p108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108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6" name="Google Shape;1156;p108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7" name="Google Shape;1157;p108"/>
          <p:cNvSpPr txBox="1"/>
          <p:nvPr>
            <p:ph idx="3" type="subTitle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58" name="Google Shape;1158;p108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 1">
  <p:cSld name="TITLE_AND_BODY_1_1_3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1" name="Google Shape;1161;p10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109"/>
          <p:cNvSpPr txBox="1"/>
          <p:nvPr>
            <p:ph idx="1" type="body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63" name="Google Shape;1163;p109"/>
          <p:cNvSpPr txBox="1"/>
          <p:nvPr>
            <p:ph idx="2" type="body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64" name="Google Shape;1164;p109"/>
          <p:cNvSpPr txBox="1"/>
          <p:nvPr>
            <p:ph idx="3" type="subTitle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165" name="Google Shape;1165;p109"/>
          <p:cNvSpPr txBox="1"/>
          <p:nvPr>
            <p:ph idx="4" type="subTitle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3">
  <p:cSld name="MAIN_POINT_1_3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0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8" name="Google Shape;1168;p110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69" name="Google Shape;1169;p110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70" name="Google Shape;1170;p11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110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10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0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0"/>
          <p:cNvSpPr txBox="1"/>
          <p:nvPr>
            <p:ph idx="1" type="body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5" name="Google Shape;1175;p110"/>
          <p:cNvSpPr txBox="1"/>
          <p:nvPr>
            <p:ph idx="3" type="body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6" name="Google Shape;1176;p110"/>
          <p:cNvSpPr txBox="1"/>
          <p:nvPr>
            <p:ph idx="4" type="body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7" name="Google Shape;1177;p110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8" name="Google Shape;1178;p110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9" name="Google Shape;1179;p110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and 4 bullets 2">
  <p:cSld name="MAIN_POINT_1_1_2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1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1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3" name="Google Shape;1183;p111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84" name="Google Shape;1184;p11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111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1"/>
          <p:cNvSpPr txBox="1"/>
          <p:nvPr>
            <p:ph idx="1" type="body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7" name="Google Shape;1187;p111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1"/>
          <p:cNvSpPr txBox="1"/>
          <p:nvPr>
            <p:ph idx="3" type="body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9" name="Google Shape;1189;p111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11"/>
          <p:cNvSpPr txBox="1"/>
          <p:nvPr>
            <p:ph idx="4" type="body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1" name="Google Shape;1191;p111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1"/>
          <p:cNvSpPr txBox="1"/>
          <p:nvPr>
            <p:ph idx="5" type="body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3" name="Google Shape;1193;p111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4" name="Google Shape;1194;p111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5" name="Google Shape;1195;p111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6" name="Google Shape;1196;p111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2">
  <p:cSld name="TITLE_AND_BODY_1_2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2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1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0" name="Google Shape;1200;p11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1" name="Google Shape;1201;p112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02" name="Google Shape;1202;p112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2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2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05" name="Google Shape;1205;p112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06" name="Google Shape;1206;p112"/>
          <p:cNvSpPr txBox="1"/>
          <p:nvPr>
            <p:ph idx="4" type="subTitle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07" name="Google Shape;1207;p112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08" name="Google Shape;1208;p112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 1">
  <p:cSld name="TITLE_AND_BODY_1_2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3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3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3" name="Google Shape;1213;p1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4" name="Google Shape;1214;p113"/>
          <p:cNvSpPr txBox="1"/>
          <p:nvPr>
            <p:ph idx="1" type="body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15" name="Google Shape;1215;p113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13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13"/>
          <p:cNvSpPr txBox="1"/>
          <p:nvPr>
            <p:ph idx="2" type="body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18" name="Google Shape;1218;p113"/>
          <p:cNvSpPr txBox="1"/>
          <p:nvPr>
            <p:ph idx="3" type="body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19" name="Google Shape;1219;p113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0" name="Google Shape;1220;p113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1" name="Google Shape;1221;p113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113"/>
          <p:cNvSpPr txBox="1"/>
          <p:nvPr>
            <p:ph idx="4" type="subTitle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23" name="Google Shape;1223;p113"/>
          <p:cNvSpPr txBox="1"/>
          <p:nvPr>
            <p:ph idx="5" type="subTitle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24" name="Google Shape;1224;p113"/>
          <p:cNvSpPr txBox="1"/>
          <p:nvPr>
            <p:ph idx="6" type="subTitle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rows and headers 1">
  <p:cSld name="MAIN_POINT_2_3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4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27" name="Google Shape;1227;p11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8" name="Google Shape;1228;p114"/>
          <p:cNvSpPr txBox="1"/>
          <p:nvPr>
            <p:ph idx="1" type="body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29" name="Google Shape;1229;p114"/>
          <p:cNvSpPr txBox="1"/>
          <p:nvPr>
            <p:ph idx="2" type="body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0" name="Google Shape;1230;p114"/>
          <p:cNvSpPr txBox="1"/>
          <p:nvPr>
            <p:ph idx="3" type="body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1" name="Google Shape;1231;p114"/>
          <p:cNvSpPr txBox="1"/>
          <p:nvPr>
            <p:ph idx="4" type="subTitle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32" name="Google Shape;1232;p114"/>
          <p:cNvSpPr txBox="1"/>
          <p:nvPr>
            <p:ph idx="5" type="subTitle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33" name="Google Shape;1233;p114"/>
          <p:cNvSpPr txBox="1"/>
          <p:nvPr>
            <p:ph idx="6" type="subTitle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 2">
  <p:cSld name="TITLE_AND_BODY_1_1_1_1_1_2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5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6" name="Google Shape;1236;p115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115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8" name="Google Shape;1238;p115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p11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0" name="Google Shape;1240;p11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1" name="Google Shape;1241;p115"/>
          <p:cNvSpPr txBox="1"/>
          <p:nvPr>
            <p:ph idx="1" type="body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42" name="Google Shape;1242;p115"/>
          <p:cNvSpPr txBox="1"/>
          <p:nvPr>
            <p:ph idx="2" type="body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43" name="Google Shape;1243;p115"/>
          <p:cNvSpPr txBox="1"/>
          <p:nvPr>
            <p:ph idx="3" type="body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 - o 1">
  <p:cSld name="TITLE_AND_BODY_1_3_3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6" name="Google Shape;1246;p11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116"/>
          <p:cNvSpPr txBox="1"/>
          <p:nvPr>
            <p:ph idx="1" type="body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48" name="Google Shape;1248;p116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6"/>
          <p:cNvSpPr txBox="1"/>
          <p:nvPr>
            <p:ph idx="2" type="subTitle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50" name="Google Shape;1250;p116"/>
          <p:cNvSpPr txBox="1"/>
          <p:nvPr>
            <p:ph idx="3" type="body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51" name="Google Shape;1251;p116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16"/>
          <p:cNvSpPr txBox="1"/>
          <p:nvPr>
            <p:ph idx="4" type="subTitle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53" name="Google Shape;1253;p116"/>
          <p:cNvSpPr txBox="1"/>
          <p:nvPr>
            <p:ph idx="5" type="body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54" name="Google Shape;1254;p116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6"/>
          <p:cNvSpPr txBox="1"/>
          <p:nvPr>
            <p:ph idx="6" type="subTitle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 - o 1">
  <p:cSld name="TITLE_AND_BODY_2_2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1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8" name="Google Shape;1258;p117"/>
          <p:cNvSpPr txBox="1"/>
          <p:nvPr>
            <p:ph idx="1" type="body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59" name="Google Shape;1259;p11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0" name="Google Shape;1260;p117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1" name="Google Shape;1261;p117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117"/>
          <p:cNvSpPr txBox="1"/>
          <p:nvPr>
            <p:ph idx="2" type="subTitle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63" name="Google Shape;1263;p117"/>
          <p:cNvSpPr txBox="1"/>
          <p:nvPr>
            <p:ph idx="3" type="body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64" name="Google Shape;1264;p117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5" name="Google Shape;1265;p117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6" name="Google Shape;1266;p117"/>
          <p:cNvSpPr txBox="1"/>
          <p:nvPr>
            <p:ph idx="4" type="subTitle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67" name="Google Shape;1267;p117"/>
          <p:cNvSpPr txBox="1"/>
          <p:nvPr>
            <p:ph idx="5" type="body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68" name="Google Shape;1268;p117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9" name="Google Shape;1269;p117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0" name="Google Shape;1270;p117"/>
          <p:cNvSpPr txBox="1"/>
          <p:nvPr>
            <p:ph idx="6" type="subTitle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">
  <p:cSld name="TITLE_AND_BODY_1_1_2_2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8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8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18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6" name="Google Shape;1276;p118"/>
          <p:cNvSpPr txBox="1"/>
          <p:nvPr>
            <p:ph idx="12" type="sldNum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118"/>
          <p:cNvSpPr txBox="1"/>
          <p:nvPr>
            <p:ph idx="1" type="subTitle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78" name="Google Shape;1278;p118"/>
          <p:cNvSpPr txBox="1"/>
          <p:nvPr>
            <p:ph idx="2" type="subTitle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79" name="Google Shape;1279;p118"/>
          <p:cNvSpPr txBox="1"/>
          <p:nvPr>
            <p:ph idx="3" type="subTitle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80" name="Google Shape;1280;p118"/>
          <p:cNvSpPr txBox="1"/>
          <p:nvPr>
            <p:ph idx="4" type="body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81" name="Google Shape;1281;p118"/>
          <p:cNvSpPr txBox="1"/>
          <p:nvPr>
            <p:ph idx="5" type="body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82" name="Google Shape;1282;p118"/>
          <p:cNvSpPr txBox="1"/>
          <p:nvPr>
            <p:ph idx="6" type="body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E46962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 1">
  <p:cSld name="TITLE_AND_BODY_1_2_1_1_1_3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5" name="Google Shape;1285;p11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6" name="Google Shape;1286;p119"/>
          <p:cNvSpPr txBox="1"/>
          <p:nvPr>
            <p:ph idx="1" type="body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7" name="Google Shape;1287;p119"/>
          <p:cNvSpPr txBox="1"/>
          <p:nvPr>
            <p:ph idx="2" type="subTitle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88" name="Google Shape;1288;p119"/>
          <p:cNvSpPr txBox="1"/>
          <p:nvPr>
            <p:ph idx="3" type="body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9" name="Google Shape;1289;p119"/>
          <p:cNvSpPr txBox="1"/>
          <p:nvPr>
            <p:ph idx="4" type="subTitle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90" name="Google Shape;1290;p119"/>
          <p:cNvSpPr txBox="1"/>
          <p:nvPr>
            <p:ph idx="5" type="body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1" name="Google Shape;1291;p119"/>
          <p:cNvSpPr txBox="1"/>
          <p:nvPr>
            <p:ph idx="6" type="subTitle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92" name="Google Shape;1292;p119"/>
          <p:cNvSpPr txBox="1"/>
          <p:nvPr>
            <p:ph idx="7" type="body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3" name="Google Shape;1293;p119"/>
          <p:cNvSpPr txBox="1"/>
          <p:nvPr>
            <p:ph idx="8" type="subTitle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 v3 1">
  <p:cSld name="TITLE_AND_BODY_1_2_1_1_1_2_2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6" name="Google Shape;1296;p120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120"/>
          <p:cNvSpPr txBox="1"/>
          <p:nvPr>
            <p:ph idx="1" type="body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8" name="Google Shape;1298;p120"/>
          <p:cNvSpPr txBox="1"/>
          <p:nvPr>
            <p:ph idx="2" type="subTitle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299" name="Google Shape;1299;p120"/>
          <p:cNvSpPr txBox="1"/>
          <p:nvPr>
            <p:ph idx="3" type="body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0" name="Google Shape;1300;p120"/>
          <p:cNvSpPr txBox="1"/>
          <p:nvPr>
            <p:ph idx="4" type="subTitle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 1">
  <p:cSld name="CUSTOM_1_3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21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4" name="Google Shape;1304;p121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1"/>
          <p:cNvSpPr/>
          <p:nvPr>
            <p:ph idx="2" type="pic"/>
          </p:nvPr>
        </p:nvSpPr>
        <p:spPr>
          <a:xfrm>
            <a:off x="1657588" y="1490550"/>
            <a:ext cx="1328400" cy="13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06" name="Google Shape;1306;p121"/>
          <p:cNvSpPr txBox="1"/>
          <p:nvPr>
            <p:ph idx="1" type="body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7" name="Google Shape;1307;p121"/>
          <p:cNvSpPr txBox="1"/>
          <p:nvPr>
            <p:ph idx="3" type="subTitle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08" name="Google Shape;1308;p121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1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1"/>
          <p:cNvSpPr/>
          <p:nvPr>
            <p:ph idx="4" type="pic"/>
          </p:nvPr>
        </p:nvSpPr>
        <p:spPr>
          <a:xfrm>
            <a:off x="3264013" y="3110325"/>
            <a:ext cx="1328400" cy="13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11" name="Google Shape;1311;p121"/>
          <p:cNvSpPr txBox="1"/>
          <p:nvPr>
            <p:ph idx="5" type="body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2" name="Google Shape;1312;p121"/>
          <p:cNvSpPr txBox="1"/>
          <p:nvPr>
            <p:ph idx="6" type="subTitle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 1">
  <p:cSld name="CUSTOM_5_3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2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5" name="Google Shape;1315;p122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2"/>
          <p:cNvSpPr/>
          <p:nvPr>
            <p:ph idx="2" type="pic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7" name="Google Shape;1317;p122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22"/>
          <p:cNvSpPr txBox="1"/>
          <p:nvPr>
            <p:ph idx="1" type="subTitle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19" name="Google Shape;1319;p122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22"/>
          <p:cNvSpPr/>
          <p:nvPr>
            <p:ph idx="3" type="pic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122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2"/>
          <p:cNvSpPr txBox="1"/>
          <p:nvPr>
            <p:ph idx="4" type="subTitle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23" name="Google Shape;1323;p122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2"/>
          <p:cNvSpPr/>
          <p:nvPr>
            <p:ph idx="5" type="pic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p122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2"/>
          <p:cNvSpPr txBox="1"/>
          <p:nvPr>
            <p:ph idx="6" type="subTitle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327" name="Google Shape;1327;p122"/>
          <p:cNvSpPr txBox="1"/>
          <p:nvPr>
            <p:ph idx="7" type="body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8" name="Google Shape;1328;p122"/>
          <p:cNvSpPr txBox="1"/>
          <p:nvPr>
            <p:ph idx="8" type="body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9" name="Google Shape;1329;p122"/>
          <p:cNvSpPr txBox="1"/>
          <p:nvPr>
            <p:ph idx="9" type="body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3 1">
  <p:cSld name="CUSTOM_18_3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23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23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3" name="Google Shape;1333;p123"/>
          <p:cNvSpPr txBox="1"/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4" name="Google Shape;1334;p123"/>
          <p:cNvSpPr/>
          <p:nvPr>
            <p:ph idx="2" type="pic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5" name="Google Shape;1335;p123"/>
          <p:cNvSpPr txBox="1"/>
          <p:nvPr>
            <p:ph idx="1" type="body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6" name="Google Shape;1336;p123"/>
          <p:cNvSpPr txBox="1"/>
          <p:nvPr>
            <p:ph idx="3" type="body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7" name="Google Shape;1337;p123"/>
          <p:cNvSpPr txBox="1"/>
          <p:nvPr>
            <p:ph idx="4" type="body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8" name="Google Shape;1338;p123"/>
          <p:cNvSpPr txBox="1"/>
          <p:nvPr>
            <p:ph idx="5" type="body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9" name="Google Shape;1339;p123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40" name="Google Shape;1340;p123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41" name="Google Shape;1341;p123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42" name="Google Shape;1342;p123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v1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04525" y="1241750"/>
            <a:ext cx="8067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0"/>
            <a:ext cx="9144000" cy="9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+ image">
  <p:cSld name="TITLE_AND_BODY_1_3_1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 + image">
  <p:cSld name="TITLE_AND_BODY_1_3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7" name="Google Shape;117;p23"/>
          <p:cNvSpPr txBox="1"/>
          <p:nvPr>
            <p:ph idx="3" type="body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8" name="Google Shape;118;p23"/>
          <p:cNvSpPr txBox="1"/>
          <p:nvPr>
            <p:ph idx="4" type="body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9" name="Google Shape;119;p23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0" name="Google Shape;130;p24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items in  a list + image">
  <p:cSld name="MAIN_POINT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1" name="Google Shape;141;p25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2" name="Google Shape;142;p25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6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49" name="Google Shape;149;p26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51" name="Google Shape;151;p26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52" name="Google Shape;152;p26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54" name="Google Shape;154;p26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55" name="Google Shape;155;p26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57" name="Google Shape;157;p2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4" name="Google Shape;164;p26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7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73" name="Google Shape;173;p27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75" name="Google Shape;175;p27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76" name="Google Shape;176;p27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78" name="Google Shape;178;p27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79" name="Google Shape;179;p27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81" name="Google Shape;181;p27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5" name="Google Shape;185;p27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6" name="Google Shape;186;p27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812325" y="2071200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1" name="Google Shape;191;p28"/>
          <p:cNvSpPr txBox="1"/>
          <p:nvPr>
            <p:ph idx="2" type="body"/>
          </p:nvPr>
        </p:nvSpPr>
        <p:spPr>
          <a:xfrm>
            <a:off x="3464701" y="2072750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2" name="Google Shape;192;p28"/>
          <p:cNvSpPr txBox="1"/>
          <p:nvPr>
            <p:ph idx="3" type="body"/>
          </p:nvPr>
        </p:nvSpPr>
        <p:spPr>
          <a:xfrm>
            <a:off x="6182751" y="2072750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3" name="Google Shape;193;p28"/>
          <p:cNvSpPr txBox="1"/>
          <p:nvPr>
            <p:ph idx="4" type="subTitle"/>
          </p:nvPr>
        </p:nvSpPr>
        <p:spPr>
          <a:xfrm>
            <a:off x="812325" y="14988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5" type="subTitle"/>
          </p:nvPr>
        </p:nvSpPr>
        <p:spPr>
          <a:xfrm>
            <a:off x="3464688" y="14988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95" name="Google Shape;195;p28"/>
          <p:cNvSpPr txBox="1"/>
          <p:nvPr>
            <p:ph idx="6" type="subTitle"/>
          </p:nvPr>
        </p:nvSpPr>
        <p:spPr>
          <a:xfrm>
            <a:off x="6182738" y="14988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TITLE_AND_BODY_1_2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566250" y="3012825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>
            <a:off x="3251501" y="3014375"/>
            <a:ext cx="22026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1" name="Google Shape;201;p29"/>
          <p:cNvSpPr txBox="1"/>
          <p:nvPr>
            <p:ph idx="3" type="body"/>
          </p:nvPr>
        </p:nvSpPr>
        <p:spPr>
          <a:xfrm>
            <a:off x="5936676" y="3014375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2" name="Google Shape;202;p29"/>
          <p:cNvSpPr txBox="1"/>
          <p:nvPr>
            <p:ph idx="4" type="subTitle"/>
          </p:nvPr>
        </p:nvSpPr>
        <p:spPr>
          <a:xfrm>
            <a:off x="566250" y="2440425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5" type="subTitle"/>
          </p:nvPr>
        </p:nvSpPr>
        <p:spPr>
          <a:xfrm>
            <a:off x="3251488" y="2440425"/>
            <a:ext cx="2202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6" type="subTitle"/>
          </p:nvPr>
        </p:nvSpPr>
        <p:spPr>
          <a:xfrm>
            <a:off x="5936663" y="2440425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b="0"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05" name="Google Shape;205;p29"/>
          <p:cNvSpPr/>
          <p:nvPr>
            <p:ph idx="7" type="pic"/>
          </p:nvPr>
        </p:nvSpPr>
        <p:spPr>
          <a:xfrm>
            <a:off x="566250" y="1170000"/>
            <a:ext cx="22215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/>
          <p:nvPr>
            <p:ph idx="8" type="pic"/>
          </p:nvPr>
        </p:nvSpPr>
        <p:spPr>
          <a:xfrm>
            <a:off x="3251475" y="1168375"/>
            <a:ext cx="22359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9"/>
          <p:cNvSpPr/>
          <p:nvPr>
            <p:ph idx="9" type="pic"/>
          </p:nvPr>
        </p:nvSpPr>
        <p:spPr>
          <a:xfrm>
            <a:off x="5936675" y="1168375"/>
            <a:ext cx="2221500" cy="12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048">
          <p15:clr>
            <a:srgbClr val="E46962"/>
          </p15:clr>
        </p15:guide>
        <p15:guide id="2" orient="horz" pos="737">
          <p15:clr>
            <a:srgbClr val="E46962"/>
          </p15:clr>
        </p15:guide>
        <p15:guide id="3" pos="3740">
          <p15:clr>
            <a:srgbClr val="E46962"/>
          </p15:clr>
        </p15:guide>
        <p15:guide id="4" orient="horz" pos="149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">
  <p:cSld name="TITLE_AND_BODY_1_2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963638" y="2061700"/>
            <a:ext cx="30894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" name="Google Shape;212;p30"/>
          <p:cNvSpPr txBox="1"/>
          <p:nvPr>
            <p:ph idx="2" type="subTitle"/>
          </p:nvPr>
        </p:nvSpPr>
        <p:spPr>
          <a:xfrm>
            <a:off x="963638" y="1489300"/>
            <a:ext cx="3089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3" type="body"/>
          </p:nvPr>
        </p:nvSpPr>
        <p:spPr>
          <a:xfrm>
            <a:off x="5090963" y="2061700"/>
            <a:ext cx="30894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4" name="Google Shape;214;p30"/>
          <p:cNvSpPr txBox="1"/>
          <p:nvPr>
            <p:ph idx="4" type="subTitle"/>
          </p:nvPr>
        </p:nvSpPr>
        <p:spPr>
          <a:xfrm>
            <a:off x="5090963" y="1489300"/>
            <a:ext cx="3089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b="0" sz="20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9" name="Google Shape;219;p31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+ image">
  <p:cSld name="CUSTOM_5_1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96825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3" name="Google Shape;223;p32"/>
          <p:cNvSpPr txBox="1"/>
          <p:nvPr>
            <p:ph idx="2" type="body"/>
          </p:nvPr>
        </p:nvSpPr>
        <p:spPr>
          <a:xfrm>
            <a:off x="3299050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4" name="Google Shape;224;p32"/>
          <p:cNvSpPr/>
          <p:nvPr>
            <p:ph idx="3" type="pic"/>
          </p:nvPr>
        </p:nvSpPr>
        <p:spPr>
          <a:xfrm>
            <a:off x="6371850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8" name="Google Shape;228;p33"/>
          <p:cNvSpPr txBox="1"/>
          <p:nvPr>
            <p:ph idx="2" type="body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378413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2" name="Google Shape;232;p34"/>
          <p:cNvSpPr txBox="1"/>
          <p:nvPr>
            <p:ph idx="2" type="body"/>
          </p:nvPr>
        </p:nvSpPr>
        <p:spPr>
          <a:xfrm>
            <a:off x="6338600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3" name="Google Shape;233;p34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 + image">
  <p:cSld name="CUSTOM_5_1_3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96850" y="1185400"/>
            <a:ext cx="5553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396850" y="3248825"/>
            <a:ext cx="5553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8" name="Google Shape;238;p35"/>
          <p:cNvSpPr/>
          <p:nvPr>
            <p:ph idx="3" type="pic"/>
          </p:nvPr>
        </p:nvSpPr>
        <p:spPr>
          <a:xfrm>
            <a:off x="6355117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">
  <p:cSld name="CUSTOM_5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611900" y="1208852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2" name="Google Shape;242;p36"/>
          <p:cNvSpPr txBox="1"/>
          <p:nvPr>
            <p:ph idx="2" type="body"/>
          </p:nvPr>
        </p:nvSpPr>
        <p:spPr>
          <a:xfrm>
            <a:off x="3514425" y="1208852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3" name="Google Shape;243;p36"/>
          <p:cNvSpPr txBox="1"/>
          <p:nvPr>
            <p:ph idx="3" type="body"/>
          </p:nvPr>
        </p:nvSpPr>
        <p:spPr>
          <a:xfrm>
            <a:off x="6417400" y="1208852"/>
            <a:ext cx="21729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  <p15:guide id="3" orient="horz" pos="8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18775" y="1275250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7" name="Google Shape;247;p37"/>
          <p:cNvSpPr txBox="1"/>
          <p:nvPr>
            <p:ph idx="2" type="body"/>
          </p:nvPr>
        </p:nvSpPr>
        <p:spPr>
          <a:xfrm>
            <a:off x="418775" y="2468963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8" name="Google Shape;248;p37"/>
          <p:cNvSpPr txBox="1"/>
          <p:nvPr>
            <p:ph idx="3" type="body"/>
          </p:nvPr>
        </p:nvSpPr>
        <p:spPr>
          <a:xfrm>
            <a:off x="418775" y="3662675"/>
            <a:ext cx="8155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0" y="0"/>
            <a:ext cx="9144000" cy="6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7" name="Google Shape;257;p38"/>
          <p:cNvSpPr txBox="1"/>
          <p:nvPr>
            <p:ph idx="2" type="body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8" name="Google Shape;258;p38"/>
          <p:cNvSpPr txBox="1"/>
          <p:nvPr>
            <p:ph idx="3" type="body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65" name="Google Shape;265;p39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0" name="Google Shape;270;p41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272" name="Google Shape;272;p41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1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41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5" name="Google Shape;275;p41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/>
          <p:nvPr/>
        </p:nvSpPr>
        <p:spPr>
          <a:xfrm>
            <a:off x="8018400" y="-28575"/>
            <a:ext cx="11256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496400" y="1017725"/>
            <a:ext cx="8081400" cy="3781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2" name="Google Shape;282;p42"/>
          <p:cNvSpPr/>
          <p:nvPr>
            <p:ph idx="2" type="pic"/>
          </p:nvPr>
        </p:nvSpPr>
        <p:spPr>
          <a:xfrm>
            <a:off x="803400" y="1392150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803400" y="4095573"/>
            <a:ext cx="38574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3" type="subTitle"/>
          </p:nvPr>
        </p:nvSpPr>
        <p:spPr>
          <a:xfrm>
            <a:off x="803400" y="3756150"/>
            <a:ext cx="26322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2"/>
          <p:cNvSpPr txBox="1"/>
          <p:nvPr>
            <p:ph idx="4" type="body"/>
          </p:nvPr>
        </p:nvSpPr>
        <p:spPr>
          <a:xfrm>
            <a:off x="3201650" y="1392150"/>
            <a:ext cx="4816800" cy="188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8" name="Google Shape;288;p43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1">
  <p:cSld name="TITLE_AND_BODY_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4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4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4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4"/>
          <p:cNvSpPr txBox="1"/>
          <p:nvPr>
            <p:ph idx="3" type="subTitle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3" name="Google Shape;303;p44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TITLE_AND_BODY_1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8" name="Google Shape;308;p45"/>
          <p:cNvSpPr txBox="1"/>
          <p:nvPr>
            <p:ph idx="2" type="body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9" name="Google Shape;309;p45"/>
          <p:cNvSpPr txBox="1"/>
          <p:nvPr>
            <p:ph idx="3" type="subTitle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idx="4" type="subTitle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b="0"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TITLE_AND_BODY_1_1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5" name="Google Shape;315;p46"/>
          <p:cNvSpPr txBox="1"/>
          <p:nvPr>
            <p:ph idx="2" type="body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6" name="Google Shape;316;p46"/>
          <p:cNvSpPr txBox="1"/>
          <p:nvPr>
            <p:ph idx="3" type="subTitle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317" name="Google Shape;317;p46"/>
          <p:cNvSpPr txBox="1"/>
          <p:nvPr>
            <p:ph idx="4" type="subTitle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TITLE_AND_BODY_1_1_2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2" name="Google Shape;322;p47"/>
          <p:cNvSpPr txBox="1"/>
          <p:nvPr>
            <p:ph idx="2" type="body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3" name="Google Shape;323;p47"/>
          <p:cNvSpPr txBox="1"/>
          <p:nvPr>
            <p:ph idx="3" type="subTitle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idx="4" type="subTitle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325" name="Google Shape;325;p47"/>
          <p:cNvSpPr/>
          <p:nvPr>
            <p:ph idx="5" type="pic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7"/>
          <p:cNvSpPr/>
          <p:nvPr>
            <p:ph idx="6" type="pic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  <p15:guide id="3" pos="3292">
          <p15:clr>
            <a:srgbClr val="E46962"/>
          </p15:clr>
        </p15:guide>
        <p15:guide id="4" orient="horz" pos="1636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2">
  <p:cSld name="MAIN_POINT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48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8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1" name="Google Shape;331;p4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6" name="Google Shape;336;p48"/>
          <p:cNvSpPr txBox="1"/>
          <p:nvPr>
            <p:ph idx="3" type="body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4" type="body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8" name="Google Shape;338;p48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and 4 bullets">
  <p:cSld name="MAIN_POINT_1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9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49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 txBox="1"/>
          <p:nvPr>
            <p:ph idx="3" type="body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0" name="Google Shape;350;p49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9"/>
          <p:cNvSpPr txBox="1"/>
          <p:nvPr>
            <p:ph idx="4" type="body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2" name="Google Shape;352;p49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 txBox="1"/>
          <p:nvPr>
            <p:ph idx="5" type="body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4" name="Google Shape;354;p49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r>
              <a:t/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and 4 bullets 1">
  <p:cSld name="MAIN_POINT_1_2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 + text">
  <p:cSld name="MAIN_POINT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/>
          <p:nvPr/>
        </p:nvSpPr>
        <p:spPr>
          <a:xfrm>
            <a:off x="298825" y="2566200"/>
            <a:ext cx="8544600" cy="5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51"/>
          <p:cNvSpPr/>
          <p:nvPr>
            <p:ph idx="2" type="pic"/>
          </p:nvPr>
        </p:nvSpPr>
        <p:spPr>
          <a:xfrm>
            <a:off x="100" y="2624050"/>
            <a:ext cx="91440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type="title"/>
          </p:nvPr>
        </p:nvSpPr>
        <p:spPr>
          <a:xfrm>
            <a:off x="765725" y="445025"/>
            <a:ext cx="3586200" cy="1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8" name="Google Shape;368;p5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4351650" y="445025"/>
            <a:ext cx="4226100" cy="20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0" name="Google Shape;370;p51"/>
          <p:cNvSpPr/>
          <p:nvPr/>
        </p:nvSpPr>
        <p:spPr>
          <a:xfrm>
            <a:off x="566250" y="445025"/>
            <a:ext cx="84600" cy="10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1">
  <p:cSld name="TITLE_AND_BODY_1_1_1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2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6" name="Google Shape;376;p5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52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378" name="Google Shape;378;p52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80" name="Google Shape;380;p52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381" name="Google Shape;381;p52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83" name="Google Shape;383;p52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384" name="Google Shape;384;p52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86" name="Google Shape;386;p52"/>
          <p:cNvSpPr txBox="1"/>
          <p:nvPr/>
        </p:nvSpPr>
        <p:spPr>
          <a:xfrm>
            <a:off x="16073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329575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70509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90" name="Google Shape;390;p52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91" name="Google Shape;391;p52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 1">
  <p:cSld name="TITLE_AND_BODY_1_1_1_1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3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5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9" name="Google Shape;399;p53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400" name="Google Shape;400;p53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02" name="Google Shape;402;p53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403" name="Google Shape;403;p53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05" name="Google Shape;405;p53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406" name="Google Shape;406;p53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408" name="Google Shape;408;p53"/>
          <p:cNvSpPr txBox="1"/>
          <p:nvPr/>
        </p:nvSpPr>
        <p:spPr>
          <a:xfrm>
            <a:off x="1566300" y="1619450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322725" y="1619575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7064700" y="1619450"/>
            <a:ext cx="479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2" name="Google Shape;412;p53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3" name="Google Shape;413;p53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1">
  <p:cSld name="TITLE_AND_BODY_1_2_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7" name="Google Shape;417;p5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4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9" name="Google Shape;419;p54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2" name="Google Shape;422;p54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3" name="Google Shape;423;p54"/>
          <p:cNvSpPr txBox="1"/>
          <p:nvPr>
            <p:ph idx="4" type="subTitle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24" name="Google Shape;424;p54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25" name="Google Shape;425;p54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 v1">
  <p:cSld name="TITLE_AND_BODY_1_2_3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/>
          <p:nvPr/>
        </p:nvSpPr>
        <p:spPr>
          <a:xfrm>
            <a:off x="569625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812325" y="2376000"/>
            <a:ext cx="33930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1" name="Google Shape;431;p55"/>
          <p:cNvSpPr txBox="1"/>
          <p:nvPr>
            <p:ph idx="2" type="subTitle"/>
          </p:nvPr>
        </p:nvSpPr>
        <p:spPr>
          <a:xfrm>
            <a:off x="812325" y="1838850"/>
            <a:ext cx="3393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32" name="Google Shape;432;p55"/>
          <p:cNvSpPr/>
          <p:nvPr/>
        </p:nvSpPr>
        <p:spPr>
          <a:xfrm>
            <a:off x="4733550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 txBox="1"/>
          <p:nvPr>
            <p:ph idx="3" type="body"/>
          </p:nvPr>
        </p:nvSpPr>
        <p:spPr>
          <a:xfrm>
            <a:off x="4976250" y="2376000"/>
            <a:ext cx="33930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4" name="Google Shape;434;p55"/>
          <p:cNvSpPr txBox="1"/>
          <p:nvPr>
            <p:ph idx="4" type="subTitle"/>
          </p:nvPr>
        </p:nvSpPr>
        <p:spPr>
          <a:xfrm>
            <a:off x="4976250" y="1838850"/>
            <a:ext cx="3393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TITLE_AND_BODY_1_2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6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9" name="Google Shape;439;p5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6"/>
          <p:cNvSpPr txBox="1"/>
          <p:nvPr>
            <p:ph idx="1" type="body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1" name="Google Shape;441;p56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6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6"/>
          <p:cNvSpPr txBox="1"/>
          <p:nvPr>
            <p:ph idx="2" type="body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4" name="Google Shape;444;p56"/>
          <p:cNvSpPr txBox="1"/>
          <p:nvPr>
            <p:ph idx="3" type="body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5" name="Google Shape;445;p56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8" name="Google Shape;448;p56"/>
          <p:cNvSpPr txBox="1"/>
          <p:nvPr>
            <p:ph idx="4" type="subTitle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49" name="Google Shape;449;p56"/>
          <p:cNvSpPr txBox="1"/>
          <p:nvPr>
            <p:ph idx="5" type="subTitle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50" name="Google Shape;450;p56"/>
          <p:cNvSpPr txBox="1"/>
          <p:nvPr>
            <p:ph idx="6" type="subTitle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b="1" sz="12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 v2">
  <p:cSld name="TITLE_AND_BODY_1_2_1_3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/>
          <p:nvPr/>
        </p:nvSpPr>
        <p:spPr>
          <a:xfrm>
            <a:off x="569625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5" name="Google Shape;455;p5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821800" y="2449750"/>
            <a:ext cx="3099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7" name="Google Shape;457;p57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57"/>
          <p:cNvSpPr txBox="1"/>
          <p:nvPr>
            <p:ph idx="2" type="subTitle"/>
          </p:nvPr>
        </p:nvSpPr>
        <p:spPr>
          <a:xfrm>
            <a:off x="821800" y="1937950"/>
            <a:ext cx="3099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b="1" sz="2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59" name="Google Shape;459;p57"/>
          <p:cNvSpPr/>
          <p:nvPr/>
        </p:nvSpPr>
        <p:spPr>
          <a:xfrm>
            <a:off x="5017950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7"/>
          <p:cNvSpPr txBox="1"/>
          <p:nvPr>
            <p:ph idx="3" type="body"/>
          </p:nvPr>
        </p:nvSpPr>
        <p:spPr>
          <a:xfrm>
            <a:off x="5270125" y="2449750"/>
            <a:ext cx="3099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61" name="Google Shape;461;p57"/>
          <p:cNvSpPr/>
          <p:nvPr/>
        </p:nvSpPr>
        <p:spPr>
          <a:xfrm>
            <a:off x="5014575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57"/>
          <p:cNvSpPr txBox="1"/>
          <p:nvPr>
            <p:ph idx="4" type="subTitle"/>
          </p:nvPr>
        </p:nvSpPr>
        <p:spPr>
          <a:xfrm>
            <a:off x="5270125" y="1937950"/>
            <a:ext cx="3099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b="1" sz="2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4">
  <p:cSld name="TITLE_AND_BODY_1_2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idx="2" type="body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8" name="Google Shape;468;p58"/>
          <p:cNvSpPr txBox="1"/>
          <p:nvPr>
            <p:ph idx="3" type="body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9" name="Google Shape;469;p58"/>
          <p:cNvSpPr txBox="1"/>
          <p:nvPr>
            <p:ph idx="4" type="subTitle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b="1" sz="1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70" name="Google Shape;470;p58"/>
          <p:cNvSpPr txBox="1"/>
          <p:nvPr>
            <p:ph idx="5" type="subTitle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b="1" sz="1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71" name="Google Shape;471;p58"/>
          <p:cNvSpPr txBox="1"/>
          <p:nvPr>
            <p:ph idx="6" type="subTitle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b="1" sz="1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b="1" sz="16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3">
  <p:cSld name="TITLE_AND_BODY_1_2_1_1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/>
          <p:nvPr/>
        </p:nvSpPr>
        <p:spPr>
          <a:xfrm>
            <a:off x="7549675" y="138175"/>
            <a:ext cx="1746600" cy="5157600"/>
          </a:xfrm>
          <a:prstGeom prst="rect">
            <a:avLst/>
          </a:prstGeom>
          <a:solidFill>
            <a:srgbClr val="3EABCA"/>
          </a:solidFill>
          <a:ln cap="flat" cmpd="sng" w="9525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4836675" y="432300"/>
            <a:ext cx="4157400" cy="119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BAB9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4871963" y="2445113"/>
            <a:ext cx="4157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34D5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4836675" y="753900"/>
            <a:ext cx="41574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7" name="Google Shape;477;p59"/>
          <p:cNvSpPr/>
          <p:nvPr/>
        </p:nvSpPr>
        <p:spPr>
          <a:xfrm>
            <a:off x="4849313" y="2123513"/>
            <a:ext cx="4157400" cy="119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9"/>
          <p:cNvSpPr/>
          <p:nvPr/>
        </p:nvSpPr>
        <p:spPr>
          <a:xfrm>
            <a:off x="4835850" y="385830"/>
            <a:ext cx="729900" cy="48900"/>
          </a:xfrm>
          <a:prstGeom prst="rect">
            <a:avLst/>
          </a:prstGeom>
          <a:solidFill>
            <a:srgbClr val="6BAB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4844097" y="2074630"/>
            <a:ext cx="729900" cy="489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59"/>
          <p:cNvSpPr txBox="1"/>
          <p:nvPr>
            <p:ph type="title"/>
          </p:nvPr>
        </p:nvSpPr>
        <p:spPr>
          <a:xfrm>
            <a:off x="194525" y="2313175"/>
            <a:ext cx="34581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Space Grotesk SemiBold"/>
              <a:buNone/>
              <a:defRPr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1" name="Google Shape;481;p59"/>
          <p:cNvSpPr txBox="1"/>
          <p:nvPr>
            <p:ph idx="2" type="subTitle"/>
          </p:nvPr>
        </p:nvSpPr>
        <p:spPr>
          <a:xfrm>
            <a:off x="4834050" y="432300"/>
            <a:ext cx="4157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idx="3" type="subTitle"/>
          </p:nvPr>
        </p:nvSpPr>
        <p:spPr>
          <a:xfrm>
            <a:off x="4849313" y="2123500"/>
            <a:ext cx="4157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9"/>
          <p:cNvSpPr txBox="1"/>
          <p:nvPr>
            <p:ph idx="4" type="body"/>
          </p:nvPr>
        </p:nvSpPr>
        <p:spPr>
          <a:xfrm>
            <a:off x="4849313" y="2445113"/>
            <a:ext cx="41574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4" name="Google Shape;484;p59"/>
          <p:cNvSpPr/>
          <p:nvPr/>
        </p:nvSpPr>
        <p:spPr>
          <a:xfrm>
            <a:off x="4849313" y="3814725"/>
            <a:ext cx="4157400" cy="119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9744D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4844097" y="3763430"/>
            <a:ext cx="729900" cy="48900"/>
          </a:xfrm>
          <a:prstGeom prst="rect">
            <a:avLst/>
          </a:prstGeom>
          <a:solidFill>
            <a:srgbClr val="F974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59"/>
          <p:cNvSpPr txBox="1"/>
          <p:nvPr>
            <p:ph idx="5" type="subTitle"/>
          </p:nvPr>
        </p:nvSpPr>
        <p:spPr>
          <a:xfrm>
            <a:off x="4849313" y="3814750"/>
            <a:ext cx="4157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9"/>
          <p:cNvSpPr txBox="1"/>
          <p:nvPr>
            <p:ph idx="6" type="body"/>
          </p:nvPr>
        </p:nvSpPr>
        <p:spPr>
          <a:xfrm>
            <a:off x="4849313" y="4133875"/>
            <a:ext cx="41574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rows and headers">
  <p:cSld name="MAIN_POINT_2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0" name="Google Shape;490;p6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0"/>
          <p:cNvSpPr txBox="1"/>
          <p:nvPr>
            <p:ph idx="1" type="body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92" name="Google Shape;492;p60"/>
          <p:cNvSpPr txBox="1"/>
          <p:nvPr>
            <p:ph idx="2" type="body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93" name="Google Shape;493;p60"/>
          <p:cNvSpPr txBox="1"/>
          <p:nvPr>
            <p:ph idx="3" type="body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94" name="Google Shape;494;p60"/>
          <p:cNvSpPr txBox="1"/>
          <p:nvPr>
            <p:ph idx="4" type="subTitle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95" name="Google Shape;495;p60"/>
          <p:cNvSpPr txBox="1"/>
          <p:nvPr>
            <p:ph idx="5" type="subTitle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96" name="Google Shape;496;p60"/>
          <p:cNvSpPr txBox="1"/>
          <p:nvPr>
            <p:ph idx="6" type="subTitle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headers">
  <p:cSld name="MAIN_POINT_2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/>
          <p:nvPr/>
        </p:nvSpPr>
        <p:spPr>
          <a:xfrm rot="10800000">
            <a:off x="670000" y="2622850"/>
            <a:ext cx="1371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61"/>
          <p:cNvSpPr/>
          <p:nvPr/>
        </p:nvSpPr>
        <p:spPr>
          <a:xfrm rot="10800000">
            <a:off x="669925" y="3694275"/>
            <a:ext cx="144000" cy="68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61"/>
          <p:cNvSpPr/>
          <p:nvPr/>
        </p:nvSpPr>
        <p:spPr>
          <a:xfrm rot="10800000">
            <a:off x="669925" y="1532825"/>
            <a:ext cx="144000" cy="6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61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2" name="Google Shape;502;p6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1"/>
          <p:cNvSpPr/>
          <p:nvPr/>
        </p:nvSpPr>
        <p:spPr>
          <a:xfrm>
            <a:off x="810450" y="137727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810450" y="2458000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810450" y="353872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 txBox="1"/>
          <p:nvPr>
            <p:ph idx="1" type="subTitle"/>
          </p:nvPr>
        </p:nvSpPr>
        <p:spPr>
          <a:xfrm>
            <a:off x="893850" y="2622850"/>
            <a:ext cx="64440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07" name="Google Shape;507;p61"/>
          <p:cNvSpPr txBox="1"/>
          <p:nvPr>
            <p:ph idx="2" type="subTitle"/>
          </p:nvPr>
        </p:nvSpPr>
        <p:spPr>
          <a:xfrm>
            <a:off x="893850" y="1542125"/>
            <a:ext cx="64440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08" name="Google Shape;508;p61"/>
          <p:cNvSpPr txBox="1"/>
          <p:nvPr>
            <p:ph idx="3" type="subTitle"/>
          </p:nvPr>
        </p:nvSpPr>
        <p:spPr>
          <a:xfrm>
            <a:off x="893850" y="3694275"/>
            <a:ext cx="64440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 1">
  <p:cSld name="TITLE_AND_BODY_1_1_1_1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62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6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62"/>
          <p:cNvSpPr txBox="1"/>
          <p:nvPr>
            <p:ph idx="1" type="body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17" name="Google Shape;517;p62"/>
          <p:cNvSpPr txBox="1"/>
          <p:nvPr>
            <p:ph idx="2" type="body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18" name="Google Shape;518;p62"/>
          <p:cNvSpPr txBox="1"/>
          <p:nvPr>
            <p:ph idx="3" type="body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 - o">
  <p:cSld name="TITLE_AND_BODY_2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1" name="Google Shape;521;p63"/>
          <p:cNvSpPr txBox="1"/>
          <p:nvPr>
            <p:ph idx="1" type="body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3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p63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63"/>
          <p:cNvSpPr txBox="1"/>
          <p:nvPr>
            <p:ph idx="2" type="subTitle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26" name="Google Shape;526;p63"/>
          <p:cNvSpPr txBox="1"/>
          <p:nvPr>
            <p:ph idx="3" type="body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27" name="Google Shape;527;p63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63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p63"/>
          <p:cNvSpPr txBox="1"/>
          <p:nvPr>
            <p:ph idx="4" type="subTitle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30" name="Google Shape;530;p63"/>
          <p:cNvSpPr txBox="1"/>
          <p:nvPr>
            <p:ph idx="5" type="body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31" name="Google Shape;531;p63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63"/>
          <p:cNvSpPr txBox="1"/>
          <p:nvPr>
            <p:ph idx="6" type="subTitle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 - o">
  <p:cSld name="TITLE_AND_BODY_1_3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6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64"/>
          <p:cNvSpPr txBox="1"/>
          <p:nvPr>
            <p:ph idx="1" type="body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38" name="Google Shape;538;p64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4"/>
          <p:cNvSpPr txBox="1"/>
          <p:nvPr>
            <p:ph idx="2" type="subTitle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40" name="Google Shape;540;p64"/>
          <p:cNvSpPr txBox="1"/>
          <p:nvPr>
            <p:ph idx="3" type="body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1" name="Google Shape;541;p64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>
            <p:ph idx="4" type="subTitle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43" name="Google Shape;543;p64"/>
          <p:cNvSpPr txBox="1"/>
          <p:nvPr>
            <p:ph idx="5" type="body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4" name="Google Shape;544;p64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4"/>
          <p:cNvSpPr txBox="1"/>
          <p:nvPr>
            <p:ph idx="6" type="subTitle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>
  <p:cSld name="CUSTOM_25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/>
          <p:nvPr>
            <p:ph type="title"/>
          </p:nvPr>
        </p:nvSpPr>
        <p:spPr>
          <a:xfrm>
            <a:off x="566250" y="445025"/>
            <a:ext cx="80115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8" name="Google Shape;548;p65"/>
          <p:cNvSpPr txBox="1"/>
          <p:nvPr>
            <p:ph idx="1" type="subTitle"/>
          </p:nvPr>
        </p:nvSpPr>
        <p:spPr>
          <a:xfrm>
            <a:off x="566250" y="1380866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2" type="body"/>
          </p:nvPr>
        </p:nvSpPr>
        <p:spPr>
          <a:xfrm>
            <a:off x="3437550" y="1380875"/>
            <a:ext cx="51402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0" name="Google Shape;550;p65"/>
          <p:cNvSpPr txBox="1"/>
          <p:nvPr>
            <p:ph idx="3" type="subTitle"/>
          </p:nvPr>
        </p:nvSpPr>
        <p:spPr>
          <a:xfrm>
            <a:off x="566250" y="3762275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1" name="Google Shape;551;p65"/>
          <p:cNvSpPr txBox="1"/>
          <p:nvPr>
            <p:ph idx="4" type="body"/>
          </p:nvPr>
        </p:nvSpPr>
        <p:spPr>
          <a:xfrm>
            <a:off x="3437550" y="3762275"/>
            <a:ext cx="51402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2" name="Google Shape;552;p65"/>
          <p:cNvSpPr txBox="1"/>
          <p:nvPr>
            <p:ph idx="5" type="subTitle"/>
          </p:nvPr>
        </p:nvSpPr>
        <p:spPr>
          <a:xfrm>
            <a:off x="566250" y="2571575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3" name="Google Shape;553;p65"/>
          <p:cNvSpPr txBox="1"/>
          <p:nvPr>
            <p:ph idx="6" type="body"/>
          </p:nvPr>
        </p:nvSpPr>
        <p:spPr>
          <a:xfrm>
            <a:off x="3437550" y="2571575"/>
            <a:ext cx="51402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CUSTOM_1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/>
          <p:nvPr>
            <p:ph type="title"/>
          </p:nvPr>
        </p:nvSpPr>
        <p:spPr>
          <a:xfrm>
            <a:off x="297025" y="445025"/>
            <a:ext cx="8555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6" name="Google Shape;556;p66"/>
          <p:cNvSpPr txBox="1"/>
          <p:nvPr>
            <p:ph idx="1" type="subTitle"/>
          </p:nvPr>
        </p:nvSpPr>
        <p:spPr>
          <a:xfrm>
            <a:off x="297025" y="1104925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7" name="Google Shape;557;p66"/>
          <p:cNvSpPr txBox="1"/>
          <p:nvPr>
            <p:ph idx="2" type="body"/>
          </p:nvPr>
        </p:nvSpPr>
        <p:spPr>
          <a:xfrm>
            <a:off x="297025" y="1599000"/>
            <a:ext cx="27075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8" name="Google Shape;558;p66"/>
          <p:cNvSpPr txBox="1"/>
          <p:nvPr>
            <p:ph idx="3" type="subTitle"/>
          </p:nvPr>
        </p:nvSpPr>
        <p:spPr>
          <a:xfrm>
            <a:off x="6145050" y="1104925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9" name="Google Shape;559;p66"/>
          <p:cNvSpPr txBox="1"/>
          <p:nvPr>
            <p:ph idx="4" type="body"/>
          </p:nvPr>
        </p:nvSpPr>
        <p:spPr>
          <a:xfrm>
            <a:off x="6145050" y="1599000"/>
            <a:ext cx="27075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60" name="Google Shape;560;p66"/>
          <p:cNvSpPr txBox="1"/>
          <p:nvPr>
            <p:ph idx="5" type="subTitle"/>
          </p:nvPr>
        </p:nvSpPr>
        <p:spPr>
          <a:xfrm>
            <a:off x="3221038" y="1104925"/>
            <a:ext cx="270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b="1" sz="1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1" name="Google Shape;561;p66"/>
          <p:cNvSpPr txBox="1"/>
          <p:nvPr>
            <p:ph idx="6" type="body"/>
          </p:nvPr>
        </p:nvSpPr>
        <p:spPr>
          <a:xfrm>
            <a:off x="3221038" y="1599000"/>
            <a:ext cx="27075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TITLE_AND_BODY_1_1_2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7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7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7" name="Google Shape;567;p67"/>
          <p:cNvSpPr txBox="1"/>
          <p:nvPr>
            <p:ph idx="12" type="sldNum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67"/>
          <p:cNvSpPr txBox="1"/>
          <p:nvPr>
            <p:ph idx="1" type="subTitle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69" name="Google Shape;569;p67"/>
          <p:cNvSpPr txBox="1"/>
          <p:nvPr>
            <p:ph idx="2" type="subTitle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70" name="Google Shape;570;p67"/>
          <p:cNvSpPr txBox="1"/>
          <p:nvPr>
            <p:ph idx="3" type="subTitle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71" name="Google Shape;571;p67"/>
          <p:cNvSpPr txBox="1"/>
          <p:nvPr>
            <p:ph idx="4" type="body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2" name="Google Shape;572;p67"/>
          <p:cNvSpPr txBox="1"/>
          <p:nvPr>
            <p:ph idx="5" type="body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3" name="Google Shape;573;p67"/>
          <p:cNvSpPr txBox="1"/>
          <p:nvPr>
            <p:ph idx="6" type="body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MAIN_POINT_2_2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6" name="Google Shape;576;p6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68"/>
          <p:cNvSpPr txBox="1"/>
          <p:nvPr>
            <p:ph idx="1" type="body"/>
          </p:nvPr>
        </p:nvSpPr>
        <p:spPr>
          <a:xfrm>
            <a:off x="2691088" y="2624400"/>
            <a:ext cx="438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8" name="Google Shape;578;p68"/>
          <p:cNvSpPr txBox="1"/>
          <p:nvPr>
            <p:ph idx="2" type="body"/>
          </p:nvPr>
        </p:nvSpPr>
        <p:spPr>
          <a:xfrm>
            <a:off x="2691088" y="1540800"/>
            <a:ext cx="438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9" name="Google Shape;579;p68"/>
          <p:cNvSpPr txBox="1"/>
          <p:nvPr>
            <p:ph idx="3" type="body"/>
          </p:nvPr>
        </p:nvSpPr>
        <p:spPr>
          <a:xfrm>
            <a:off x="2691088" y="3703575"/>
            <a:ext cx="438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580" name="Google Shape;580;p68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1" name="Google Shape;581;p68"/>
          <p:cNvSpPr/>
          <p:nvPr/>
        </p:nvSpPr>
        <p:spPr>
          <a:xfrm>
            <a:off x="2289750" y="1650775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8"/>
          <p:cNvSpPr/>
          <p:nvPr/>
        </p:nvSpPr>
        <p:spPr>
          <a:xfrm>
            <a:off x="2289750" y="27376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8"/>
          <p:cNvSpPr/>
          <p:nvPr/>
        </p:nvSpPr>
        <p:spPr>
          <a:xfrm>
            <a:off x="2289750" y="38244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8"/>
          <p:cNvSpPr txBox="1"/>
          <p:nvPr>
            <p:ph idx="4" type="subTitle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85" name="Google Shape;585;p68"/>
          <p:cNvSpPr txBox="1"/>
          <p:nvPr>
            <p:ph idx="5" type="subTitle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86" name="Google Shape;586;p68"/>
          <p:cNvSpPr txBox="1"/>
          <p:nvPr>
            <p:ph idx="6" type="subTitle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MAIN_POINT_2_2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89" name="Google Shape;589;p6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69"/>
          <p:cNvSpPr txBox="1"/>
          <p:nvPr>
            <p:ph idx="1" type="body"/>
          </p:nvPr>
        </p:nvSpPr>
        <p:spPr>
          <a:xfrm>
            <a:off x="2691100" y="1237550"/>
            <a:ext cx="43839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91" name="Google Shape;591;p69"/>
          <p:cNvSpPr txBox="1"/>
          <p:nvPr>
            <p:ph idx="2" type="body"/>
          </p:nvPr>
        </p:nvSpPr>
        <p:spPr>
          <a:xfrm>
            <a:off x="2691100" y="2225625"/>
            <a:ext cx="438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92" name="Google Shape;592;p69"/>
          <p:cNvSpPr txBox="1"/>
          <p:nvPr>
            <p:ph idx="3" type="body"/>
          </p:nvPr>
        </p:nvSpPr>
        <p:spPr>
          <a:xfrm>
            <a:off x="2691088" y="3297425"/>
            <a:ext cx="438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593" name="Google Shape;593;p69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94" name="Google Shape;594;p69"/>
          <p:cNvSpPr/>
          <p:nvPr/>
        </p:nvSpPr>
        <p:spPr>
          <a:xfrm>
            <a:off x="2289750" y="149285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>
            <a:off x="2289750" y="2500275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9"/>
          <p:cNvSpPr/>
          <p:nvPr/>
        </p:nvSpPr>
        <p:spPr>
          <a:xfrm>
            <a:off x="2289750" y="35445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9"/>
          <p:cNvSpPr txBox="1"/>
          <p:nvPr>
            <p:ph idx="4" type="subTitle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98" name="Google Shape;598;p69"/>
          <p:cNvSpPr txBox="1"/>
          <p:nvPr>
            <p:ph idx="5" type="subTitle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99" name="Google Shape;599;p69"/>
          <p:cNvSpPr txBox="1"/>
          <p:nvPr>
            <p:ph idx="6" type="subTitle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00" name="Google Shape;600;p69"/>
          <p:cNvSpPr/>
          <p:nvPr/>
        </p:nvSpPr>
        <p:spPr>
          <a:xfrm>
            <a:off x="2289750" y="4329313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9"/>
          <p:cNvSpPr txBox="1"/>
          <p:nvPr>
            <p:ph idx="7" type="body"/>
          </p:nvPr>
        </p:nvSpPr>
        <p:spPr>
          <a:xfrm>
            <a:off x="2691088" y="4065025"/>
            <a:ext cx="438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02" name="Google Shape;602;p69"/>
          <p:cNvSpPr txBox="1"/>
          <p:nvPr>
            <p:ph idx="8" type="subTitle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MAIN_POINT_2_2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5" name="Google Shape;605;p7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607" name="Google Shape;607;p70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8" name="Google Shape;608;p70"/>
          <p:cNvSpPr/>
          <p:nvPr/>
        </p:nvSpPr>
        <p:spPr>
          <a:xfrm>
            <a:off x="4495650" y="329020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0"/>
          <p:cNvSpPr/>
          <p:nvPr/>
        </p:nvSpPr>
        <p:spPr>
          <a:xfrm>
            <a:off x="1392200" y="32902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0"/>
          <p:cNvSpPr/>
          <p:nvPr/>
        </p:nvSpPr>
        <p:spPr>
          <a:xfrm>
            <a:off x="7599100" y="33176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0"/>
          <p:cNvSpPr txBox="1"/>
          <p:nvPr>
            <p:ph idx="2" type="body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2" name="Google Shape;612;p70"/>
          <p:cNvSpPr txBox="1"/>
          <p:nvPr>
            <p:ph idx="3" type="body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3" name="Google Shape;613;p70"/>
          <p:cNvSpPr txBox="1"/>
          <p:nvPr>
            <p:ph idx="4" type="subTitle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14" name="Google Shape;614;p70"/>
          <p:cNvSpPr txBox="1"/>
          <p:nvPr>
            <p:ph idx="5" type="subTitle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15" name="Google Shape;615;p70"/>
          <p:cNvSpPr txBox="1"/>
          <p:nvPr>
            <p:ph idx="6" type="subTitle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">
  <p:cSld name="TITLE_AND_BODY_1_2_2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/>
          <p:nvPr/>
        </p:nvSpPr>
        <p:spPr>
          <a:xfrm>
            <a:off x="569625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762316" y="3255732"/>
            <a:ext cx="1502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0" name="Google Shape;620;p71"/>
          <p:cNvSpPr/>
          <p:nvPr>
            <p:ph idx="2" type="pic"/>
          </p:nvPr>
        </p:nvSpPr>
        <p:spPr>
          <a:xfrm>
            <a:off x="8279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71"/>
          <p:cNvSpPr/>
          <p:nvPr/>
        </p:nvSpPr>
        <p:spPr>
          <a:xfrm>
            <a:off x="2610859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1"/>
          <p:cNvSpPr txBox="1"/>
          <p:nvPr>
            <p:ph idx="3" type="body"/>
          </p:nvPr>
        </p:nvSpPr>
        <p:spPr>
          <a:xfrm>
            <a:off x="2803549" y="3255732"/>
            <a:ext cx="1502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3" name="Google Shape;623;p71"/>
          <p:cNvSpPr/>
          <p:nvPr/>
        </p:nvSpPr>
        <p:spPr>
          <a:xfrm>
            <a:off x="4652092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1"/>
          <p:cNvSpPr txBox="1"/>
          <p:nvPr>
            <p:ph idx="4" type="body"/>
          </p:nvPr>
        </p:nvSpPr>
        <p:spPr>
          <a:xfrm>
            <a:off x="4844783" y="3255732"/>
            <a:ext cx="1502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5" name="Google Shape;625;p71"/>
          <p:cNvSpPr/>
          <p:nvPr/>
        </p:nvSpPr>
        <p:spPr>
          <a:xfrm>
            <a:off x="6693326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1"/>
          <p:cNvSpPr txBox="1"/>
          <p:nvPr>
            <p:ph idx="5" type="body"/>
          </p:nvPr>
        </p:nvSpPr>
        <p:spPr>
          <a:xfrm>
            <a:off x="6886016" y="3255732"/>
            <a:ext cx="1502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27" name="Google Shape;627;p71"/>
          <p:cNvSpPr/>
          <p:nvPr>
            <p:ph idx="6" type="pic"/>
          </p:nvPr>
        </p:nvSpPr>
        <p:spPr>
          <a:xfrm>
            <a:off x="288555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71"/>
          <p:cNvSpPr/>
          <p:nvPr>
            <p:ph idx="7" type="pic"/>
          </p:nvPr>
        </p:nvSpPr>
        <p:spPr>
          <a:xfrm>
            <a:off x="4906575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71"/>
          <p:cNvSpPr/>
          <p:nvPr>
            <p:ph idx="8" type="pic"/>
          </p:nvPr>
        </p:nvSpPr>
        <p:spPr>
          <a:xfrm>
            <a:off x="69276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p71"/>
          <p:cNvSpPr txBox="1"/>
          <p:nvPr>
            <p:ph idx="9" type="subTitle"/>
          </p:nvPr>
        </p:nvSpPr>
        <p:spPr>
          <a:xfrm>
            <a:off x="762316" y="2673475"/>
            <a:ext cx="1502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1" name="Google Shape;631;p71"/>
          <p:cNvSpPr txBox="1"/>
          <p:nvPr>
            <p:ph idx="13" type="subTitle"/>
          </p:nvPr>
        </p:nvSpPr>
        <p:spPr>
          <a:xfrm>
            <a:off x="2803549" y="2673475"/>
            <a:ext cx="1502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2" name="Google Shape;632;p71"/>
          <p:cNvSpPr txBox="1"/>
          <p:nvPr>
            <p:ph idx="14" type="subTitle"/>
          </p:nvPr>
        </p:nvSpPr>
        <p:spPr>
          <a:xfrm>
            <a:off x="4844783" y="2673475"/>
            <a:ext cx="1502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3" name="Google Shape;633;p71"/>
          <p:cNvSpPr txBox="1"/>
          <p:nvPr>
            <p:ph idx="15" type="subTitle"/>
          </p:nvPr>
        </p:nvSpPr>
        <p:spPr>
          <a:xfrm>
            <a:off x="6886016" y="2673475"/>
            <a:ext cx="1502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TITLE_AND_BODY_1_2_1_2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72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8" name="Google Shape;638;p72"/>
          <p:cNvSpPr txBox="1"/>
          <p:nvPr>
            <p:ph idx="1" type="body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39" name="Google Shape;639;p72"/>
          <p:cNvSpPr/>
          <p:nvPr/>
        </p:nvSpPr>
        <p:spPr>
          <a:xfrm>
            <a:off x="566250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2"/>
          <p:cNvSpPr txBox="1"/>
          <p:nvPr>
            <p:ph idx="2" type="subTitle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41" name="Google Shape;641;p72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 txBox="1"/>
          <p:nvPr>
            <p:ph idx="3" type="body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43" name="Google Shape;643;p72"/>
          <p:cNvSpPr/>
          <p:nvPr/>
        </p:nvSpPr>
        <p:spPr>
          <a:xfrm>
            <a:off x="2598057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2"/>
          <p:cNvSpPr txBox="1"/>
          <p:nvPr>
            <p:ph idx="4" type="subTitle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45" name="Google Shape;645;p72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2"/>
          <p:cNvSpPr txBox="1"/>
          <p:nvPr>
            <p:ph idx="5" type="body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47" name="Google Shape;647;p72"/>
          <p:cNvSpPr/>
          <p:nvPr/>
        </p:nvSpPr>
        <p:spPr>
          <a:xfrm>
            <a:off x="4629864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2"/>
          <p:cNvSpPr txBox="1"/>
          <p:nvPr>
            <p:ph idx="6" type="subTitle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49" name="Google Shape;649;p72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2"/>
          <p:cNvSpPr txBox="1"/>
          <p:nvPr>
            <p:ph idx="7" type="body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51" name="Google Shape;651;p72"/>
          <p:cNvSpPr/>
          <p:nvPr/>
        </p:nvSpPr>
        <p:spPr>
          <a:xfrm>
            <a:off x="6661671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2"/>
          <p:cNvSpPr txBox="1"/>
          <p:nvPr>
            <p:ph idx="8" type="subTitle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TITLE_AND_BODY_1_2_1_1_1_2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5" name="Google Shape;655;p7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73"/>
          <p:cNvSpPr txBox="1"/>
          <p:nvPr>
            <p:ph idx="1" type="body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7" name="Google Shape;657;p73"/>
          <p:cNvSpPr txBox="1"/>
          <p:nvPr>
            <p:ph idx="2" type="subTitle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58" name="Google Shape;658;p73"/>
          <p:cNvSpPr txBox="1"/>
          <p:nvPr>
            <p:ph idx="3" type="body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9" name="Google Shape;659;p73"/>
          <p:cNvSpPr txBox="1"/>
          <p:nvPr>
            <p:ph idx="4" type="subTitle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60" name="Google Shape;660;p73"/>
          <p:cNvSpPr txBox="1"/>
          <p:nvPr>
            <p:ph idx="5" type="body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1" name="Google Shape;661;p73"/>
          <p:cNvSpPr txBox="1"/>
          <p:nvPr>
            <p:ph idx="6" type="subTitle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62" name="Google Shape;662;p73"/>
          <p:cNvSpPr txBox="1"/>
          <p:nvPr>
            <p:ph idx="7" type="body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3" name="Google Shape;663;p73"/>
          <p:cNvSpPr txBox="1"/>
          <p:nvPr>
            <p:ph idx="8" type="subTitle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 v3">
  <p:cSld name="TITLE_AND_BODY_1_2_1_1_1_2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6" name="Google Shape;666;p7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74"/>
          <p:cNvSpPr txBox="1"/>
          <p:nvPr>
            <p:ph idx="1" type="body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8" name="Google Shape;668;p74"/>
          <p:cNvSpPr txBox="1"/>
          <p:nvPr>
            <p:ph idx="2" type="subTitle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69" name="Google Shape;669;p74"/>
          <p:cNvSpPr txBox="1"/>
          <p:nvPr>
            <p:ph idx="3" type="body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0" name="Google Shape;670;p74"/>
          <p:cNvSpPr txBox="1"/>
          <p:nvPr>
            <p:ph idx="4" type="subTitle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 1">
  <p:cSld name="TITLE_AND_BODY_1_2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3" name="Google Shape;673;p7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75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5" name="Google Shape;675;p75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6" name="Google Shape;676;p75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77" name="Google Shape;677;p75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 v2">
  <p:cSld name="TITLE_AND_BODY_1_2_1_1_1_1_1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/>
          <p:nvPr/>
        </p:nvSpPr>
        <p:spPr>
          <a:xfrm>
            <a:off x="4669125" y="1377275"/>
            <a:ext cx="3908700" cy="345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chemeClr val="accent6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0" name="Google Shape;680;p76"/>
          <p:cNvSpPr/>
          <p:nvPr/>
        </p:nvSpPr>
        <p:spPr>
          <a:xfrm>
            <a:off x="569475" y="1377275"/>
            <a:ext cx="3908700" cy="345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chemeClr val="accent4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1" name="Google Shape;681;p7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2" name="Google Shape;682;p7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76"/>
          <p:cNvSpPr txBox="1"/>
          <p:nvPr>
            <p:ph idx="1" type="body"/>
          </p:nvPr>
        </p:nvSpPr>
        <p:spPr>
          <a:xfrm>
            <a:off x="747225" y="2232000"/>
            <a:ext cx="3553200" cy="25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4" name="Google Shape;684;p76"/>
          <p:cNvSpPr txBox="1"/>
          <p:nvPr>
            <p:ph idx="2" type="body"/>
          </p:nvPr>
        </p:nvSpPr>
        <p:spPr>
          <a:xfrm>
            <a:off x="4846875" y="2232000"/>
            <a:ext cx="3553200" cy="25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5" name="Google Shape;685;p76"/>
          <p:cNvSpPr txBox="1"/>
          <p:nvPr>
            <p:ph idx="3" type="subTitle"/>
          </p:nvPr>
        </p:nvSpPr>
        <p:spPr>
          <a:xfrm>
            <a:off x="747223" y="1490400"/>
            <a:ext cx="35532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86" name="Google Shape;686;p76"/>
          <p:cNvSpPr txBox="1"/>
          <p:nvPr>
            <p:ph idx="4" type="subTitle"/>
          </p:nvPr>
        </p:nvSpPr>
        <p:spPr>
          <a:xfrm>
            <a:off x="4846161" y="1490400"/>
            <a:ext cx="35532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 v3">
  <p:cSld name="TITLE_AND_BODY_1_2_1_1_1_1_1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7"/>
          <p:cNvSpPr/>
          <p:nvPr/>
        </p:nvSpPr>
        <p:spPr>
          <a:xfrm>
            <a:off x="0" y="0"/>
            <a:ext cx="9144000" cy="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7"/>
          <p:cNvSpPr/>
          <p:nvPr/>
        </p:nvSpPr>
        <p:spPr>
          <a:xfrm>
            <a:off x="4669123" y="1377275"/>
            <a:ext cx="3909600" cy="34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342900" rotWithShape="0" algn="bl" dir="5400000" dist="95250">
              <a:schemeClr val="accent6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7"/>
          <p:cNvSpPr/>
          <p:nvPr/>
        </p:nvSpPr>
        <p:spPr>
          <a:xfrm>
            <a:off x="569473" y="1377275"/>
            <a:ext cx="3908700" cy="3452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42900" rotWithShape="0" algn="bl" dir="5400000" dist="95250">
              <a:schemeClr val="accent4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7"/>
          <p:cNvSpPr txBox="1"/>
          <p:nvPr>
            <p:ph type="title"/>
          </p:nvPr>
        </p:nvSpPr>
        <p:spPr>
          <a:xfrm>
            <a:off x="566250" y="445038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92" name="Google Shape;692;p7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77"/>
          <p:cNvSpPr txBox="1"/>
          <p:nvPr>
            <p:ph idx="1" type="body"/>
          </p:nvPr>
        </p:nvSpPr>
        <p:spPr>
          <a:xfrm>
            <a:off x="744250" y="2230700"/>
            <a:ext cx="35553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✓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77"/>
          <p:cNvSpPr txBox="1"/>
          <p:nvPr>
            <p:ph idx="2" type="body"/>
          </p:nvPr>
        </p:nvSpPr>
        <p:spPr>
          <a:xfrm>
            <a:off x="4845450" y="2232000"/>
            <a:ext cx="3732300" cy="24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✖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77"/>
          <p:cNvSpPr txBox="1"/>
          <p:nvPr>
            <p:ph idx="3" type="subTitle"/>
          </p:nvPr>
        </p:nvSpPr>
        <p:spPr>
          <a:xfrm>
            <a:off x="747973" y="1490100"/>
            <a:ext cx="3551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696" name="Google Shape;696;p77"/>
          <p:cNvSpPr txBox="1"/>
          <p:nvPr>
            <p:ph idx="4" type="subTitle"/>
          </p:nvPr>
        </p:nvSpPr>
        <p:spPr>
          <a:xfrm>
            <a:off x="4847323" y="1490400"/>
            <a:ext cx="35532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44">
          <p15:clr>
            <a:srgbClr val="E46962"/>
          </p15:clr>
        </p15:guide>
        <p15:guide id="2" pos="469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 1">
  <p:cSld name="Default Slide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1">
  <p:cSld name="CUSTOM_26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/>
          <p:nvPr/>
        </p:nvSpPr>
        <p:spPr>
          <a:xfrm>
            <a:off x="5606775" y="1660900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0" name="Google Shape;700;p79"/>
          <p:cNvSpPr/>
          <p:nvPr/>
        </p:nvSpPr>
        <p:spPr>
          <a:xfrm>
            <a:off x="2148385" y="1543150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2" name="Google Shape;702;p79"/>
          <p:cNvSpPr/>
          <p:nvPr>
            <p:ph idx="2" type="pic"/>
          </p:nvPr>
        </p:nvSpPr>
        <p:spPr>
          <a:xfrm>
            <a:off x="1438950" y="1498600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3" name="Google Shape;703;p79"/>
          <p:cNvSpPr txBox="1"/>
          <p:nvPr>
            <p:ph idx="1" type="subTitle"/>
          </p:nvPr>
        </p:nvSpPr>
        <p:spPr>
          <a:xfrm>
            <a:off x="2885850" y="1576400"/>
            <a:ext cx="26721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04" name="Google Shape;704;p79"/>
          <p:cNvSpPr/>
          <p:nvPr/>
        </p:nvSpPr>
        <p:spPr>
          <a:xfrm>
            <a:off x="7336900" y="3218875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5" name="Google Shape;705;p79"/>
          <p:cNvSpPr/>
          <p:nvPr/>
        </p:nvSpPr>
        <p:spPr>
          <a:xfrm>
            <a:off x="3878460" y="3101125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9"/>
          <p:cNvSpPr/>
          <p:nvPr>
            <p:ph idx="3" type="pic"/>
          </p:nvPr>
        </p:nvSpPr>
        <p:spPr>
          <a:xfrm>
            <a:off x="3169025" y="3056575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7" name="Google Shape;707;p79"/>
          <p:cNvSpPr txBox="1"/>
          <p:nvPr>
            <p:ph idx="4" type="subTitle"/>
          </p:nvPr>
        </p:nvSpPr>
        <p:spPr>
          <a:xfrm>
            <a:off x="4615925" y="3134450"/>
            <a:ext cx="26721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08" name="Google Shape;708;p79"/>
          <p:cNvSpPr txBox="1"/>
          <p:nvPr>
            <p:ph idx="5" type="body"/>
          </p:nvPr>
        </p:nvSpPr>
        <p:spPr>
          <a:xfrm>
            <a:off x="2885850" y="2046794"/>
            <a:ext cx="256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9" name="Google Shape;709;p79"/>
          <p:cNvSpPr txBox="1"/>
          <p:nvPr>
            <p:ph idx="6" type="body"/>
          </p:nvPr>
        </p:nvSpPr>
        <p:spPr>
          <a:xfrm>
            <a:off x="4615925" y="3604769"/>
            <a:ext cx="256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">
  <p:cSld name="CUSTOM_1_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0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3" name="Google Shape;713;p80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0"/>
          <p:cNvSpPr/>
          <p:nvPr>
            <p:ph idx="2" type="pic"/>
          </p:nvPr>
        </p:nvSpPr>
        <p:spPr>
          <a:xfrm>
            <a:off x="1657588" y="1490550"/>
            <a:ext cx="1328400" cy="13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15" name="Google Shape;715;p80"/>
          <p:cNvSpPr txBox="1"/>
          <p:nvPr>
            <p:ph idx="1" type="body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6" name="Google Shape;716;p80"/>
          <p:cNvSpPr txBox="1"/>
          <p:nvPr>
            <p:ph idx="3" type="subTitle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17" name="Google Shape;717;p80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0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>
            <p:ph idx="4" type="pic"/>
          </p:nvPr>
        </p:nvSpPr>
        <p:spPr>
          <a:xfrm>
            <a:off x="3264013" y="3110325"/>
            <a:ext cx="1328400" cy="13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0" name="Google Shape;720;p80"/>
          <p:cNvSpPr txBox="1"/>
          <p:nvPr>
            <p:ph idx="5" type="body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1" name="Google Shape;721;p80"/>
          <p:cNvSpPr txBox="1"/>
          <p:nvPr>
            <p:ph idx="6" type="subTitle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3">
  <p:cSld name="CUSTOM_2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4" name="Google Shape;724;p81"/>
          <p:cNvSpPr/>
          <p:nvPr/>
        </p:nvSpPr>
        <p:spPr>
          <a:xfrm>
            <a:off x="2109950" y="1377275"/>
            <a:ext cx="1549800" cy="154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5" name="Google Shape;725;p81"/>
          <p:cNvSpPr/>
          <p:nvPr>
            <p:ph idx="2" type="pic"/>
          </p:nvPr>
        </p:nvSpPr>
        <p:spPr>
          <a:xfrm>
            <a:off x="223352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81"/>
          <p:cNvSpPr/>
          <p:nvPr/>
        </p:nvSpPr>
        <p:spPr>
          <a:xfrm>
            <a:off x="2233525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 txBox="1"/>
          <p:nvPr>
            <p:ph idx="1" type="body"/>
          </p:nvPr>
        </p:nvSpPr>
        <p:spPr>
          <a:xfrm>
            <a:off x="2233525" y="3653522"/>
            <a:ext cx="15909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8" name="Google Shape;728;p81"/>
          <p:cNvSpPr txBox="1"/>
          <p:nvPr>
            <p:ph idx="3" type="subTitle"/>
          </p:nvPr>
        </p:nvSpPr>
        <p:spPr>
          <a:xfrm>
            <a:off x="2233525" y="3286625"/>
            <a:ext cx="1590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29" name="Google Shape;729;p81"/>
          <p:cNvSpPr/>
          <p:nvPr/>
        </p:nvSpPr>
        <p:spPr>
          <a:xfrm>
            <a:off x="5332300" y="1377275"/>
            <a:ext cx="1549800" cy="154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81"/>
          <p:cNvSpPr/>
          <p:nvPr>
            <p:ph idx="4" type="pic"/>
          </p:nvPr>
        </p:nvSpPr>
        <p:spPr>
          <a:xfrm>
            <a:off x="545587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81"/>
          <p:cNvSpPr/>
          <p:nvPr/>
        </p:nvSpPr>
        <p:spPr>
          <a:xfrm>
            <a:off x="5455950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p81"/>
          <p:cNvCxnSpPr/>
          <p:nvPr/>
        </p:nvCxnSpPr>
        <p:spPr>
          <a:xfrm>
            <a:off x="4558925" y="1396875"/>
            <a:ext cx="0" cy="2401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81"/>
          <p:cNvSpPr txBox="1"/>
          <p:nvPr>
            <p:ph idx="5" type="body"/>
          </p:nvPr>
        </p:nvSpPr>
        <p:spPr>
          <a:xfrm>
            <a:off x="5455950" y="3653522"/>
            <a:ext cx="15909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4" name="Google Shape;734;p81"/>
          <p:cNvSpPr txBox="1"/>
          <p:nvPr>
            <p:ph idx="6" type="subTitle"/>
          </p:nvPr>
        </p:nvSpPr>
        <p:spPr>
          <a:xfrm>
            <a:off x="5455950" y="3286625"/>
            <a:ext cx="15909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slide - v1">
  <p:cSld name="CUSTOM_3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/>
          <p:nvPr/>
        </p:nvSpPr>
        <p:spPr>
          <a:xfrm>
            <a:off x="566250" y="359910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8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8" name="Google Shape;738;p82"/>
          <p:cNvSpPr/>
          <p:nvPr>
            <p:ph idx="2" type="pic"/>
          </p:nvPr>
        </p:nvSpPr>
        <p:spPr>
          <a:xfrm>
            <a:off x="566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82"/>
          <p:cNvSpPr/>
          <p:nvPr/>
        </p:nvSpPr>
        <p:spPr>
          <a:xfrm>
            <a:off x="563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2"/>
          <p:cNvSpPr txBox="1"/>
          <p:nvPr>
            <p:ph idx="1" type="subTitle"/>
          </p:nvPr>
        </p:nvSpPr>
        <p:spPr>
          <a:xfrm>
            <a:off x="573375" y="3855675"/>
            <a:ext cx="2227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41" name="Google Shape;741;p82"/>
          <p:cNvSpPr/>
          <p:nvPr/>
        </p:nvSpPr>
        <p:spPr>
          <a:xfrm>
            <a:off x="3452850" y="3604775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2"/>
          <p:cNvSpPr/>
          <p:nvPr>
            <p:ph idx="3" type="pic"/>
          </p:nvPr>
        </p:nvSpPr>
        <p:spPr>
          <a:xfrm>
            <a:off x="3453000" y="1377275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82"/>
          <p:cNvSpPr/>
          <p:nvPr/>
        </p:nvSpPr>
        <p:spPr>
          <a:xfrm>
            <a:off x="3449625" y="3753676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2"/>
          <p:cNvSpPr/>
          <p:nvPr/>
        </p:nvSpPr>
        <p:spPr>
          <a:xfrm>
            <a:off x="6350250" y="359905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2"/>
          <p:cNvSpPr/>
          <p:nvPr>
            <p:ph idx="4" type="pic"/>
          </p:nvPr>
        </p:nvSpPr>
        <p:spPr>
          <a:xfrm>
            <a:off x="6350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Google Shape;746;p82"/>
          <p:cNvSpPr/>
          <p:nvPr/>
        </p:nvSpPr>
        <p:spPr>
          <a:xfrm>
            <a:off x="6347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82"/>
          <p:cNvCxnSpPr/>
          <p:nvPr/>
        </p:nvCxnSpPr>
        <p:spPr>
          <a:xfrm>
            <a:off x="3125250" y="1371600"/>
            <a:ext cx="0" cy="3426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82"/>
          <p:cNvCxnSpPr/>
          <p:nvPr/>
        </p:nvCxnSpPr>
        <p:spPr>
          <a:xfrm>
            <a:off x="6011325" y="1371600"/>
            <a:ext cx="0" cy="3426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82"/>
          <p:cNvSpPr txBox="1"/>
          <p:nvPr>
            <p:ph idx="5" type="subTitle"/>
          </p:nvPr>
        </p:nvSpPr>
        <p:spPr>
          <a:xfrm>
            <a:off x="3454538" y="3855675"/>
            <a:ext cx="2227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50" name="Google Shape;750;p82"/>
          <p:cNvSpPr txBox="1"/>
          <p:nvPr>
            <p:ph idx="6" type="subTitle"/>
          </p:nvPr>
        </p:nvSpPr>
        <p:spPr>
          <a:xfrm>
            <a:off x="6340600" y="3855675"/>
            <a:ext cx="2227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51" name="Google Shape;751;p82"/>
          <p:cNvSpPr txBox="1"/>
          <p:nvPr>
            <p:ph idx="7" type="body"/>
          </p:nvPr>
        </p:nvSpPr>
        <p:spPr>
          <a:xfrm>
            <a:off x="573375" y="4242125"/>
            <a:ext cx="22275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2" name="Google Shape;752;p82"/>
          <p:cNvSpPr txBox="1"/>
          <p:nvPr>
            <p:ph idx="8" type="body"/>
          </p:nvPr>
        </p:nvSpPr>
        <p:spPr>
          <a:xfrm>
            <a:off x="3454538" y="4242125"/>
            <a:ext cx="22275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3" name="Google Shape;753;p82"/>
          <p:cNvSpPr txBox="1"/>
          <p:nvPr>
            <p:ph idx="9" type="body"/>
          </p:nvPr>
        </p:nvSpPr>
        <p:spPr>
          <a:xfrm>
            <a:off x="6340600" y="4242125"/>
            <a:ext cx="22275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2">
  <p:cSld name="CUSTOM_4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6" name="Google Shape;756;p83"/>
          <p:cNvSpPr/>
          <p:nvPr/>
        </p:nvSpPr>
        <p:spPr>
          <a:xfrm>
            <a:off x="553500" y="2460625"/>
            <a:ext cx="8024400" cy="232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3"/>
          <p:cNvSpPr/>
          <p:nvPr>
            <p:ph idx="2" type="pic"/>
          </p:nvPr>
        </p:nvSpPr>
        <p:spPr>
          <a:xfrm>
            <a:off x="77257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8" name="Google Shape;758;p83"/>
          <p:cNvSpPr txBox="1"/>
          <p:nvPr>
            <p:ph idx="1" type="body"/>
          </p:nvPr>
        </p:nvSpPr>
        <p:spPr>
          <a:xfrm>
            <a:off x="772575" y="4260850"/>
            <a:ext cx="19431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9" name="Google Shape;759;p83"/>
          <p:cNvSpPr txBox="1"/>
          <p:nvPr>
            <p:ph idx="3" type="subTitle"/>
          </p:nvPr>
        </p:nvSpPr>
        <p:spPr>
          <a:xfrm>
            <a:off x="772575" y="3864325"/>
            <a:ext cx="19431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60" name="Google Shape;760;p83"/>
          <p:cNvSpPr/>
          <p:nvPr>
            <p:ph idx="4" type="pic"/>
          </p:nvPr>
        </p:nvSpPr>
        <p:spPr>
          <a:xfrm>
            <a:off x="3594150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p83"/>
          <p:cNvSpPr/>
          <p:nvPr>
            <p:ph idx="5" type="pic"/>
          </p:nvPr>
        </p:nvSpPr>
        <p:spPr>
          <a:xfrm>
            <a:off x="641572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62" name="Google Shape;762;p83"/>
          <p:cNvCxnSpPr/>
          <p:nvPr/>
        </p:nvCxnSpPr>
        <p:spPr>
          <a:xfrm>
            <a:off x="3154925" y="2248084"/>
            <a:ext cx="0" cy="2533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83"/>
          <p:cNvCxnSpPr/>
          <p:nvPr/>
        </p:nvCxnSpPr>
        <p:spPr>
          <a:xfrm>
            <a:off x="5976500" y="2460625"/>
            <a:ext cx="0" cy="2533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83"/>
          <p:cNvSpPr txBox="1"/>
          <p:nvPr>
            <p:ph idx="6" type="body"/>
          </p:nvPr>
        </p:nvSpPr>
        <p:spPr>
          <a:xfrm>
            <a:off x="3551450" y="4260850"/>
            <a:ext cx="19431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5" name="Google Shape;765;p83"/>
          <p:cNvSpPr txBox="1"/>
          <p:nvPr>
            <p:ph idx="7" type="subTitle"/>
          </p:nvPr>
        </p:nvSpPr>
        <p:spPr>
          <a:xfrm>
            <a:off x="3551450" y="3864325"/>
            <a:ext cx="19431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66" name="Google Shape;766;p83"/>
          <p:cNvSpPr txBox="1"/>
          <p:nvPr>
            <p:ph idx="8" type="body"/>
          </p:nvPr>
        </p:nvSpPr>
        <p:spPr>
          <a:xfrm>
            <a:off x="6415725" y="4260850"/>
            <a:ext cx="19431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7" name="Google Shape;767;p83"/>
          <p:cNvSpPr txBox="1"/>
          <p:nvPr>
            <p:ph idx="9" type="subTitle"/>
          </p:nvPr>
        </p:nvSpPr>
        <p:spPr>
          <a:xfrm>
            <a:off x="6415725" y="3864325"/>
            <a:ext cx="19431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">
  <p:cSld name="CUSTOM_5_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0" name="Google Shape;770;p84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4"/>
          <p:cNvSpPr/>
          <p:nvPr>
            <p:ph idx="2" type="pic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84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4"/>
          <p:cNvSpPr txBox="1"/>
          <p:nvPr>
            <p:ph idx="1" type="subTitle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74" name="Google Shape;774;p84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4"/>
          <p:cNvSpPr/>
          <p:nvPr>
            <p:ph idx="3" type="pic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84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4"/>
          <p:cNvSpPr txBox="1"/>
          <p:nvPr>
            <p:ph idx="4" type="subTitle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78" name="Google Shape;778;p84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/>
          <p:nvPr>
            <p:ph idx="5" type="pic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84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4"/>
          <p:cNvSpPr txBox="1"/>
          <p:nvPr>
            <p:ph idx="6" type="subTitle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82" name="Google Shape;782;p84"/>
          <p:cNvSpPr txBox="1"/>
          <p:nvPr>
            <p:ph idx="7" type="body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3" name="Google Shape;783;p84"/>
          <p:cNvSpPr txBox="1"/>
          <p:nvPr>
            <p:ph idx="8" type="body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4" name="Google Shape;784;p84"/>
          <p:cNvSpPr txBox="1"/>
          <p:nvPr>
            <p:ph idx="9" type="body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1">
  <p:cSld name="CUSTOM_6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7" name="Google Shape;787;p85"/>
          <p:cNvSpPr/>
          <p:nvPr/>
        </p:nvSpPr>
        <p:spPr>
          <a:xfrm>
            <a:off x="563025" y="2917825"/>
            <a:ext cx="1657500" cy="168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5"/>
          <p:cNvSpPr/>
          <p:nvPr/>
        </p:nvSpPr>
        <p:spPr>
          <a:xfrm>
            <a:off x="5630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85"/>
          <p:cNvSpPr/>
          <p:nvPr>
            <p:ph idx="2" type="pic"/>
          </p:nvPr>
        </p:nvSpPr>
        <p:spPr>
          <a:xfrm>
            <a:off x="6630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0" name="Google Shape;790;p85"/>
          <p:cNvSpPr txBox="1"/>
          <p:nvPr>
            <p:ph idx="1" type="body"/>
          </p:nvPr>
        </p:nvSpPr>
        <p:spPr>
          <a:xfrm>
            <a:off x="563113" y="4123300"/>
            <a:ext cx="16575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1" name="Google Shape;791;p85"/>
          <p:cNvSpPr txBox="1"/>
          <p:nvPr>
            <p:ph idx="3" type="subTitle"/>
          </p:nvPr>
        </p:nvSpPr>
        <p:spPr>
          <a:xfrm>
            <a:off x="563025" y="3656125"/>
            <a:ext cx="16575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92" name="Google Shape;792;p85"/>
          <p:cNvSpPr/>
          <p:nvPr/>
        </p:nvSpPr>
        <p:spPr>
          <a:xfrm>
            <a:off x="2690538" y="2165350"/>
            <a:ext cx="1657500" cy="16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3" name="Google Shape;793;p85"/>
          <p:cNvSpPr/>
          <p:nvPr/>
        </p:nvSpPr>
        <p:spPr>
          <a:xfrm>
            <a:off x="2690538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5"/>
          <p:cNvSpPr/>
          <p:nvPr>
            <p:ph idx="4" type="pic"/>
          </p:nvPr>
        </p:nvSpPr>
        <p:spPr>
          <a:xfrm>
            <a:off x="2790588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5" name="Google Shape;795;p85"/>
          <p:cNvSpPr/>
          <p:nvPr/>
        </p:nvSpPr>
        <p:spPr>
          <a:xfrm>
            <a:off x="4817325" y="2917825"/>
            <a:ext cx="1657500" cy="168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48173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5"/>
          <p:cNvSpPr/>
          <p:nvPr>
            <p:ph idx="5" type="pic"/>
          </p:nvPr>
        </p:nvSpPr>
        <p:spPr>
          <a:xfrm>
            <a:off x="49173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8" name="Google Shape;798;p85"/>
          <p:cNvSpPr/>
          <p:nvPr/>
        </p:nvSpPr>
        <p:spPr>
          <a:xfrm>
            <a:off x="6944100" y="2165350"/>
            <a:ext cx="1657500" cy="16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6944100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5"/>
          <p:cNvSpPr/>
          <p:nvPr>
            <p:ph idx="6" type="pic"/>
          </p:nvPr>
        </p:nvSpPr>
        <p:spPr>
          <a:xfrm>
            <a:off x="7044150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1" name="Google Shape;801;p85"/>
          <p:cNvSpPr/>
          <p:nvPr/>
        </p:nvSpPr>
        <p:spPr>
          <a:xfrm>
            <a:off x="553500" y="4716487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2690175" y="3964738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4817325" y="4716530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5"/>
          <p:cNvSpPr/>
          <p:nvPr/>
        </p:nvSpPr>
        <p:spPr>
          <a:xfrm>
            <a:off x="6944475" y="3964884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5"/>
          <p:cNvSpPr txBox="1"/>
          <p:nvPr>
            <p:ph idx="7" type="body"/>
          </p:nvPr>
        </p:nvSpPr>
        <p:spPr>
          <a:xfrm>
            <a:off x="2690263" y="3370825"/>
            <a:ext cx="16575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6" name="Google Shape;806;p85"/>
          <p:cNvSpPr txBox="1"/>
          <p:nvPr>
            <p:ph idx="8" type="subTitle"/>
          </p:nvPr>
        </p:nvSpPr>
        <p:spPr>
          <a:xfrm>
            <a:off x="2690175" y="2903650"/>
            <a:ext cx="16575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07" name="Google Shape;807;p85"/>
          <p:cNvSpPr txBox="1"/>
          <p:nvPr>
            <p:ph idx="9" type="body"/>
          </p:nvPr>
        </p:nvSpPr>
        <p:spPr>
          <a:xfrm>
            <a:off x="4817225" y="4123300"/>
            <a:ext cx="16575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8" name="Google Shape;808;p85"/>
          <p:cNvSpPr txBox="1"/>
          <p:nvPr>
            <p:ph idx="13" type="subTitle"/>
          </p:nvPr>
        </p:nvSpPr>
        <p:spPr>
          <a:xfrm>
            <a:off x="4817513" y="3656125"/>
            <a:ext cx="16575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09" name="Google Shape;809;p85"/>
          <p:cNvSpPr txBox="1"/>
          <p:nvPr>
            <p:ph idx="14" type="body"/>
          </p:nvPr>
        </p:nvSpPr>
        <p:spPr>
          <a:xfrm>
            <a:off x="6933788" y="3370825"/>
            <a:ext cx="16575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0" name="Google Shape;810;p85"/>
          <p:cNvSpPr txBox="1"/>
          <p:nvPr>
            <p:ph idx="15" type="subTitle"/>
          </p:nvPr>
        </p:nvSpPr>
        <p:spPr>
          <a:xfrm>
            <a:off x="6944488" y="2903650"/>
            <a:ext cx="16575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2">
  <p:cSld name="CUSTOM_7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3" name="Google Shape;813;p86"/>
          <p:cNvSpPr/>
          <p:nvPr/>
        </p:nvSpPr>
        <p:spPr>
          <a:xfrm>
            <a:off x="5619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6"/>
          <p:cNvSpPr/>
          <p:nvPr>
            <p:ph idx="2" type="pic"/>
          </p:nvPr>
        </p:nvSpPr>
        <p:spPr>
          <a:xfrm>
            <a:off x="6570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86"/>
          <p:cNvSpPr/>
          <p:nvPr/>
        </p:nvSpPr>
        <p:spPr>
          <a:xfrm>
            <a:off x="661839" y="3459848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6"/>
          <p:cNvSpPr txBox="1"/>
          <p:nvPr>
            <p:ph idx="1" type="subTitle"/>
          </p:nvPr>
        </p:nvSpPr>
        <p:spPr>
          <a:xfrm>
            <a:off x="695025" y="3283075"/>
            <a:ext cx="18384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17" name="Google Shape;817;p86"/>
          <p:cNvSpPr/>
          <p:nvPr/>
        </p:nvSpPr>
        <p:spPr>
          <a:xfrm>
            <a:off x="2589400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6"/>
          <p:cNvSpPr/>
          <p:nvPr>
            <p:ph idx="3" type="pic"/>
          </p:nvPr>
        </p:nvSpPr>
        <p:spPr>
          <a:xfrm>
            <a:off x="2684500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86"/>
          <p:cNvSpPr/>
          <p:nvPr/>
        </p:nvSpPr>
        <p:spPr>
          <a:xfrm>
            <a:off x="2689263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6"/>
          <p:cNvSpPr/>
          <p:nvPr/>
        </p:nvSpPr>
        <p:spPr>
          <a:xfrm>
            <a:off x="4616825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6"/>
          <p:cNvSpPr/>
          <p:nvPr>
            <p:ph idx="4" type="pic"/>
          </p:nvPr>
        </p:nvSpPr>
        <p:spPr>
          <a:xfrm>
            <a:off x="4711925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86"/>
          <p:cNvSpPr/>
          <p:nvPr/>
        </p:nvSpPr>
        <p:spPr>
          <a:xfrm>
            <a:off x="4716688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6"/>
          <p:cNvSpPr/>
          <p:nvPr/>
        </p:nvSpPr>
        <p:spPr>
          <a:xfrm>
            <a:off x="66394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6"/>
          <p:cNvSpPr/>
          <p:nvPr>
            <p:ph idx="5" type="pic"/>
          </p:nvPr>
        </p:nvSpPr>
        <p:spPr>
          <a:xfrm>
            <a:off x="67345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Google Shape;825;p86"/>
          <p:cNvSpPr/>
          <p:nvPr/>
        </p:nvSpPr>
        <p:spPr>
          <a:xfrm>
            <a:off x="6739338" y="3459812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6"/>
          <p:cNvSpPr txBox="1"/>
          <p:nvPr>
            <p:ph idx="6" type="body"/>
          </p:nvPr>
        </p:nvSpPr>
        <p:spPr>
          <a:xfrm>
            <a:off x="695025" y="3602275"/>
            <a:ext cx="18384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7" name="Google Shape;827;p86"/>
          <p:cNvSpPr txBox="1"/>
          <p:nvPr>
            <p:ph idx="7" type="subTitle"/>
          </p:nvPr>
        </p:nvSpPr>
        <p:spPr>
          <a:xfrm>
            <a:off x="2655925" y="3283075"/>
            <a:ext cx="18384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28" name="Google Shape;828;p86"/>
          <p:cNvSpPr txBox="1"/>
          <p:nvPr>
            <p:ph idx="8" type="body"/>
          </p:nvPr>
        </p:nvSpPr>
        <p:spPr>
          <a:xfrm>
            <a:off x="2655925" y="3602275"/>
            <a:ext cx="18384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9" name="Google Shape;829;p86"/>
          <p:cNvSpPr txBox="1"/>
          <p:nvPr>
            <p:ph idx="9" type="subTitle"/>
          </p:nvPr>
        </p:nvSpPr>
        <p:spPr>
          <a:xfrm>
            <a:off x="4714313" y="3283075"/>
            <a:ext cx="18384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30" name="Google Shape;830;p86"/>
          <p:cNvSpPr txBox="1"/>
          <p:nvPr>
            <p:ph idx="13" type="body"/>
          </p:nvPr>
        </p:nvSpPr>
        <p:spPr>
          <a:xfrm>
            <a:off x="4714313" y="3602275"/>
            <a:ext cx="18384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1" name="Google Shape;831;p86"/>
          <p:cNvSpPr txBox="1"/>
          <p:nvPr>
            <p:ph idx="14" type="subTitle"/>
          </p:nvPr>
        </p:nvSpPr>
        <p:spPr>
          <a:xfrm>
            <a:off x="6744125" y="3283075"/>
            <a:ext cx="18384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32" name="Google Shape;832;p86"/>
          <p:cNvSpPr txBox="1"/>
          <p:nvPr>
            <p:ph idx="15" type="body"/>
          </p:nvPr>
        </p:nvSpPr>
        <p:spPr>
          <a:xfrm>
            <a:off x="6744125" y="3602275"/>
            <a:ext cx="18384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3">
  <p:cSld name="CUSTOM_8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/>
          <p:nvPr/>
        </p:nvSpPr>
        <p:spPr>
          <a:xfrm>
            <a:off x="2057400" y="1381125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6" name="Google Shape;836;p87"/>
          <p:cNvSpPr/>
          <p:nvPr>
            <p:ph idx="2" type="pic"/>
          </p:nvPr>
        </p:nvSpPr>
        <p:spPr>
          <a:xfrm>
            <a:off x="942975" y="1390650"/>
            <a:ext cx="1467000" cy="146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37" name="Google Shape;837;p87"/>
          <p:cNvSpPr/>
          <p:nvPr/>
        </p:nvSpPr>
        <p:spPr>
          <a:xfrm flipH="1">
            <a:off x="4353000" y="1381125"/>
            <a:ext cx="95100" cy="146700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7"/>
          <p:cNvSpPr/>
          <p:nvPr/>
        </p:nvSpPr>
        <p:spPr>
          <a:xfrm>
            <a:off x="2057400" y="31076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7"/>
          <p:cNvSpPr/>
          <p:nvPr>
            <p:ph idx="3" type="pic"/>
          </p:nvPr>
        </p:nvSpPr>
        <p:spPr>
          <a:xfrm>
            <a:off x="942975" y="3117175"/>
            <a:ext cx="1467000" cy="146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40" name="Google Shape;840;p87"/>
          <p:cNvSpPr/>
          <p:nvPr/>
        </p:nvSpPr>
        <p:spPr>
          <a:xfrm flipH="1">
            <a:off x="4353000" y="3107650"/>
            <a:ext cx="95100" cy="146700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7"/>
          <p:cNvSpPr/>
          <p:nvPr/>
        </p:nvSpPr>
        <p:spPr>
          <a:xfrm>
            <a:off x="5812950" y="1376363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87"/>
          <p:cNvSpPr/>
          <p:nvPr>
            <p:ph idx="4" type="pic"/>
          </p:nvPr>
        </p:nvSpPr>
        <p:spPr>
          <a:xfrm>
            <a:off x="4698525" y="1385888"/>
            <a:ext cx="1467000" cy="146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43" name="Google Shape;843;p87"/>
          <p:cNvSpPr/>
          <p:nvPr/>
        </p:nvSpPr>
        <p:spPr>
          <a:xfrm flipH="1">
            <a:off x="8108550" y="1376363"/>
            <a:ext cx="95100" cy="146700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7"/>
          <p:cNvSpPr/>
          <p:nvPr/>
        </p:nvSpPr>
        <p:spPr>
          <a:xfrm>
            <a:off x="5812950" y="3102888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7"/>
          <p:cNvSpPr/>
          <p:nvPr>
            <p:ph idx="5" type="pic"/>
          </p:nvPr>
        </p:nvSpPr>
        <p:spPr>
          <a:xfrm>
            <a:off x="4698525" y="3112413"/>
            <a:ext cx="1467000" cy="146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46" name="Google Shape;846;p87"/>
          <p:cNvSpPr/>
          <p:nvPr/>
        </p:nvSpPr>
        <p:spPr>
          <a:xfrm flipH="1">
            <a:off x="8108550" y="3102888"/>
            <a:ext cx="95100" cy="146700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7"/>
          <p:cNvSpPr txBox="1"/>
          <p:nvPr>
            <p:ph idx="1" type="subTitle"/>
          </p:nvPr>
        </p:nvSpPr>
        <p:spPr>
          <a:xfrm>
            <a:off x="2500250" y="1718550"/>
            <a:ext cx="17625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48" name="Google Shape;848;p87"/>
          <p:cNvSpPr txBox="1"/>
          <p:nvPr>
            <p:ph idx="6" type="subTitle"/>
          </p:nvPr>
        </p:nvSpPr>
        <p:spPr>
          <a:xfrm>
            <a:off x="6255788" y="1718550"/>
            <a:ext cx="17625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49" name="Google Shape;849;p87"/>
          <p:cNvSpPr txBox="1"/>
          <p:nvPr>
            <p:ph idx="7" type="subTitle"/>
          </p:nvPr>
        </p:nvSpPr>
        <p:spPr>
          <a:xfrm>
            <a:off x="2500238" y="3416988"/>
            <a:ext cx="17625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50" name="Google Shape;850;p87"/>
          <p:cNvSpPr txBox="1"/>
          <p:nvPr>
            <p:ph idx="8" type="subTitle"/>
          </p:nvPr>
        </p:nvSpPr>
        <p:spPr>
          <a:xfrm>
            <a:off x="6255775" y="3416988"/>
            <a:ext cx="1762500" cy="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51" name="Google Shape;851;p87"/>
          <p:cNvSpPr txBox="1"/>
          <p:nvPr>
            <p:ph idx="9" type="body"/>
          </p:nvPr>
        </p:nvSpPr>
        <p:spPr>
          <a:xfrm>
            <a:off x="2500238" y="2081974"/>
            <a:ext cx="176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2" name="Google Shape;852;p87"/>
          <p:cNvSpPr txBox="1"/>
          <p:nvPr>
            <p:ph idx="13" type="body"/>
          </p:nvPr>
        </p:nvSpPr>
        <p:spPr>
          <a:xfrm>
            <a:off x="6255775" y="2081974"/>
            <a:ext cx="176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3" name="Google Shape;853;p87"/>
          <p:cNvSpPr txBox="1"/>
          <p:nvPr>
            <p:ph idx="14" type="body"/>
          </p:nvPr>
        </p:nvSpPr>
        <p:spPr>
          <a:xfrm>
            <a:off x="2500238" y="3780411"/>
            <a:ext cx="176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4" name="Google Shape;854;p87"/>
          <p:cNvSpPr txBox="1"/>
          <p:nvPr>
            <p:ph idx="15" type="body"/>
          </p:nvPr>
        </p:nvSpPr>
        <p:spPr>
          <a:xfrm>
            <a:off x="6255775" y="3780411"/>
            <a:ext cx="176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1">
  <p:cSld name="CUSTOM_9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7" name="Google Shape;857;p88"/>
          <p:cNvSpPr/>
          <p:nvPr/>
        </p:nvSpPr>
        <p:spPr>
          <a:xfrm>
            <a:off x="1343300" y="1277854"/>
            <a:ext cx="1161000" cy="1161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58" name="Google Shape;858;p88"/>
          <p:cNvSpPr txBox="1"/>
          <p:nvPr>
            <p:ph idx="1" type="subTitle"/>
          </p:nvPr>
        </p:nvSpPr>
        <p:spPr>
          <a:xfrm>
            <a:off x="516200" y="2788000"/>
            <a:ext cx="28152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59" name="Google Shape;859;p88"/>
          <p:cNvSpPr/>
          <p:nvPr/>
        </p:nvSpPr>
        <p:spPr>
          <a:xfrm>
            <a:off x="4095050" y="1277854"/>
            <a:ext cx="1161000" cy="1161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8"/>
          <p:cNvSpPr/>
          <p:nvPr/>
        </p:nvSpPr>
        <p:spPr>
          <a:xfrm>
            <a:off x="6715650" y="1277854"/>
            <a:ext cx="1161000" cy="1161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8"/>
          <p:cNvSpPr txBox="1"/>
          <p:nvPr>
            <p:ph idx="2" type="subTitle"/>
          </p:nvPr>
        </p:nvSpPr>
        <p:spPr>
          <a:xfrm>
            <a:off x="3392125" y="2788000"/>
            <a:ext cx="25677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62" name="Google Shape;862;p88"/>
          <p:cNvSpPr txBox="1"/>
          <p:nvPr>
            <p:ph idx="3" type="subTitle"/>
          </p:nvPr>
        </p:nvSpPr>
        <p:spPr>
          <a:xfrm>
            <a:off x="6012225" y="2788000"/>
            <a:ext cx="25677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Grotesk SemiBold"/>
              <a:buNone/>
              <a:defRPr>
                <a:solidFill>
                  <a:schemeClr val="accent4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63" name="Google Shape;863;p88"/>
          <p:cNvSpPr txBox="1"/>
          <p:nvPr/>
        </p:nvSpPr>
        <p:spPr>
          <a:xfrm>
            <a:off x="1710750" y="164159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64" name="Google Shape;864;p88"/>
          <p:cNvSpPr txBox="1"/>
          <p:nvPr/>
        </p:nvSpPr>
        <p:spPr>
          <a:xfrm>
            <a:off x="44218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6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65" name="Google Shape;865;p88"/>
          <p:cNvSpPr txBox="1"/>
          <p:nvPr/>
        </p:nvSpPr>
        <p:spPr>
          <a:xfrm>
            <a:off x="70421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6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66" name="Google Shape;866;p88"/>
          <p:cNvSpPr txBox="1"/>
          <p:nvPr>
            <p:ph idx="4" type="body"/>
          </p:nvPr>
        </p:nvSpPr>
        <p:spPr>
          <a:xfrm>
            <a:off x="562000" y="3260958"/>
            <a:ext cx="27234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7" name="Google Shape;867;p88"/>
          <p:cNvSpPr txBox="1"/>
          <p:nvPr>
            <p:ph idx="5" type="body"/>
          </p:nvPr>
        </p:nvSpPr>
        <p:spPr>
          <a:xfrm>
            <a:off x="3313850" y="3260958"/>
            <a:ext cx="27234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8" name="Google Shape;868;p88"/>
          <p:cNvSpPr txBox="1"/>
          <p:nvPr>
            <p:ph idx="6" type="body"/>
          </p:nvPr>
        </p:nvSpPr>
        <p:spPr>
          <a:xfrm>
            <a:off x="6012300" y="3260958"/>
            <a:ext cx="25677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2">
  <p:cSld name="CUSTOM_10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89"/>
          <p:cNvCxnSpPr/>
          <p:nvPr/>
        </p:nvCxnSpPr>
        <p:spPr>
          <a:xfrm>
            <a:off x="876150" y="1898000"/>
            <a:ext cx="5100" cy="2309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71" name="Google Shape;871;p8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2" name="Google Shape;872;p89"/>
          <p:cNvSpPr/>
          <p:nvPr/>
        </p:nvSpPr>
        <p:spPr>
          <a:xfrm>
            <a:off x="566250" y="1323245"/>
            <a:ext cx="624300" cy="6243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73" name="Google Shape;873;p89"/>
          <p:cNvSpPr txBox="1"/>
          <p:nvPr>
            <p:ph idx="1" type="subTitle"/>
          </p:nvPr>
        </p:nvSpPr>
        <p:spPr>
          <a:xfrm>
            <a:off x="1491600" y="1377275"/>
            <a:ext cx="6157200" cy="2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74" name="Google Shape;874;p89"/>
          <p:cNvSpPr txBox="1"/>
          <p:nvPr>
            <p:ph idx="2" type="subTitle"/>
          </p:nvPr>
        </p:nvSpPr>
        <p:spPr>
          <a:xfrm>
            <a:off x="1491600" y="3710900"/>
            <a:ext cx="6157200" cy="2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75" name="Google Shape;875;p89"/>
          <p:cNvSpPr txBox="1"/>
          <p:nvPr>
            <p:ph idx="3" type="body"/>
          </p:nvPr>
        </p:nvSpPr>
        <p:spPr>
          <a:xfrm>
            <a:off x="1491600" y="3969025"/>
            <a:ext cx="61572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6" name="Google Shape;876;p89"/>
          <p:cNvSpPr txBox="1"/>
          <p:nvPr>
            <p:ph idx="4" type="subTitle"/>
          </p:nvPr>
        </p:nvSpPr>
        <p:spPr>
          <a:xfrm>
            <a:off x="1491600" y="2534575"/>
            <a:ext cx="6157200" cy="2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77" name="Google Shape;877;p89"/>
          <p:cNvSpPr txBox="1"/>
          <p:nvPr>
            <p:ph idx="5" type="body"/>
          </p:nvPr>
        </p:nvSpPr>
        <p:spPr>
          <a:xfrm>
            <a:off x="1491600" y="2802225"/>
            <a:ext cx="61572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8" name="Google Shape;878;p89"/>
          <p:cNvSpPr txBox="1"/>
          <p:nvPr>
            <p:ph idx="6" type="body"/>
          </p:nvPr>
        </p:nvSpPr>
        <p:spPr>
          <a:xfrm>
            <a:off x="1491600" y="1635400"/>
            <a:ext cx="61572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9" name="Google Shape;879;p89"/>
          <p:cNvSpPr/>
          <p:nvPr/>
        </p:nvSpPr>
        <p:spPr>
          <a:xfrm>
            <a:off x="566400" y="2495120"/>
            <a:ext cx="624300" cy="62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80" name="Google Shape;880;p89"/>
          <p:cNvSpPr/>
          <p:nvPr/>
        </p:nvSpPr>
        <p:spPr>
          <a:xfrm>
            <a:off x="566250" y="3666995"/>
            <a:ext cx="624300" cy="624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81" name="Google Shape;881;p89"/>
          <p:cNvSpPr txBox="1"/>
          <p:nvPr/>
        </p:nvSpPr>
        <p:spPr>
          <a:xfrm>
            <a:off x="703788" y="14186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2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2" name="Google Shape;882;p89"/>
          <p:cNvSpPr txBox="1"/>
          <p:nvPr/>
        </p:nvSpPr>
        <p:spPr>
          <a:xfrm>
            <a:off x="665388" y="259051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2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3" name="Google Shape;883;p89"/>
          <p:cNvSpPr txBox="1"/>
          <p:nvPr/>
        </p:nvSpPr>
        <p:spPr>
          <a:xfrm>
            <a:off x="665688" y="37668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2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818">
          <p15:clr>
            <a:srgbClr val="E46962"/>
          </p15:clr>
        </p15:guide>
        <p15:guide id="2" orient="horz" pos="1030">
          <p15:clr>
            <a:srgbClr val="E46962"/>
          </p15:clr>
        </p15:guide>
        <p15:guide id="3" orient="horz" pos="1768">
          <p15:clr>
            <a:srgbClr val="E46962"/>
          </p15:clr>
        </p15:guide>
        <p15:guide id="4" orient="horz" pos="2509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3 - old">
  <p:cSld name="CUSTOM_1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6" name="Google Shape;886;p90"/>
          <p:cNvSpPr txBox="1"/>
          <p:nvPr>
            <p:ph idx="1" type="subTitle"/>
          </p:nvPr>
        </p:nvSpPr>
        <p:spPr>
          <a:xfrm>
            <a:off x="648408" y="1947466"/>
            <a:ext cx="1528500" cy="3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87" name="Google Shape;887;p90"/>
          <p:cNvSpPr txBox="1"/>
          <p:nvPr>
            <p:ph idx="2" type="body"/>
          </p:nvPr>
        </p:nvSpPr>
        <p:spPr>
          <a:xfrm>
            <a:off x="566255" y="2383356"/>
            <a:ext cx="1643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8" name="Google Shape;888;p90"/>
          <p:cNvSpPr txBox="1"/>
          <p:nvPr>
            <p:ph idx="3" type="subTitle"/>
          </p:nvPr>
        </p:nvSpPr>
        <p:spPr>
          <a:xfrm>
            <a:off x="3476909" y="1947466"/>
            <a:ext cx="1528500" cy="3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89" name="Google Shape;889;p90"/>
          <p:cNvSpPr txBox="1"/>
          <p:nvPr>
            <p:ph idx="4" type="body"/>
          </p:nvPr>
        </p:nvSpPr>
        <p:spPr>
          <a:xfrm>
            <a:off x="3419456" y="2383356"/>
            <a:ext cx="1643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0" name="Google Shape;890;p90"/>
          <p:cNvSpPr txBox="1"/>
          <p:nvPr>
            <p:ph idx="5" type="subTitle"/>
          </p:nvPr>
        </p:nvSpPr>
        <p:spPr>
          <a:xfrm>
            <a:off x="6305410" y="1947466"/>
            <a:ext cx="1528500" cy="3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891" name="Google Shape;891;p90"/>
          <p:cNvSpPr txBox="1"/>
          <p:nvPr>
            <p:ph idx="6" type="body"/>
          </p:nvPr>
        </p:nvSpPr>
        <p:spPr>
          <a:xfrm>
            <a:off x="6247957" y="2383356"/>
            <a:ext cx="1643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67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genda slide - v3">
  <p:cSld name="CUSTOM_18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1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4" name="Google Shape;894;p91"/>
          <p:cNvSpPr txBox="1"/>
          <p:nvPr>
            <p:ph idx="1" type="subTitle"/>
          </p:nvPr>
        </p:nvSpPr>
        <p:spPr>
          <a:xfrm>
            <a:off x="292896" y="1330700"/>
            <a:ext cx="25734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5" name="Google Shape;895;p91"/>
          <p:cNvSpPr txBox="1"/>
          <p:nvPr>
            <p:ph idx="2" type="body"/>
          </p:nvPr>
        </p:nvSpPr>
        <p:spPr>
          <a:xfrm>
            <a:off x="3743288" y="1330700"/>
            <a:ext cx="51126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6" name="Google Shape;896;p91"/>
          <p:cNvSpPr txBox="1"/>
          <p:nvPr>
            <p:ph idx="3" type="subTitle"/>
          </p:nvPr>
        </p:nvSpPr>
        <p:spPr>
          <a:xfrm>
            <a:off x="306522" y="3879625"/>
            <a:ext cx="25734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97" name="Google Shape;897;p91"/>
          <p:cNvSpPr txBox="1"/>
          <p:nvPr>
            <p:ph idx="4" type="body"/>
          </p:nvPr>
        </p:nvSpPr>
        <p:spPr>
          <a:xfrm>
            <a:off x="3746563" y="3879625"/>
            <a:ext cx="51126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8" name="Google Shape;898;p91"/>
          <p:cNvSpPr txBox="1"/>
          <p:nvPr>
            <p:ph idx="5" type="subTitle"/>
          </p:nvPr>
        </p:nvSpPr>
        <p:spPr>
          <a:xfrm>
            <a:off x="306496" y="2605150"/>
            <a:ext cx="25734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99" name="Google Shape;899;p91"/>
          <p:cNvSpPr txBox="1"/>
          <p:nvPr>
            <p:ph idx="6" type="body"/>
          </p:nvPr>
        </p:nvSpPr>
        <p:spPr>
          <a:xfrm>
            <a:off x="3749863" y="2605150"/>
            <a:ext cx="51126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0" name="Google Shape;900;p91"/>
          <p:cNvSpPr/>
          <p:nvPr/>
        </p:nvSpPr>
        <p:spPr>
          <a:xfrm>
            <a:off x="9030525" y="-15625"/>
            <a:ext cx="140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1">
  <p:cSld name="CUSTOM_12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2"/>
          <p:cNvSpPr txBox="1"/>
          <p:nvPr>
            <p:ph type="title"/>
          </p:nvPr>
        </p:nvSpPr>
        <p:spPr>
          <a:xfrm>
            <a:off x="566250" y="1914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cxnSp>
        <p:nvCxnSpPr>
          <p:cNvPr id="903" name="Google Shape;903;p92"/>
          <p:cNvCxnSpPr/>
          <p:nvPr/>
        </p:nvCxnSpPr>
        <p:spPr>
          <a:xfrm>
            <a:off x="571500" y="1773700"/>
            <a:ext cx="800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92"/>
          <p:cNvSpPr txBox="1"/>
          <p:nvPr>
            <p:ph idx="1" type="body"/>
          </p:nvPr>
        </p:nvSpPr>
        <p:spPr>
          <a:xfrm>
            <a:off x="1519050" y="1238025"/>
            <a:ext cx="6847500" cy="451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5" name="Google Shape;905;p92"/>
          <p:cNvSpPr txBox="1"/>
          <p:nvPr>
            <p:ph idx="2" type="subTitle"/>
          </p:nvPr>
        </p:nvSpPr>
        <p:spPr>
          <a:xfrm>
            <a:off x="1519050" y="1857581"/>
            <a:ext cx="6847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cxnSp>
        <p:nvCxnSpPr>
          <p:cNvPr id="906" name="Google Shape;906;p92"/>
          <p:cNvCxnSpPr/>
          <p:nvPr/>
        </p:nvCxnSpPr>
        <p:spPr>
          <a:xfrm>
            <a:off x="574125" y="2786675"/>
            <a:ext cx="800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92"/>
          <p:cNvSpPr txBox="1"/>
          <p:nvPr>
            <p:ph idx="3" type="body"/>
          </p:nvPr>
        </p:nvSpPr>
        <p:spPr>
          <a:xfrm>
            <a:off x="1521675" y="2251000"/>
            <a:ext cx="6847500" cy="451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8" name="Google Shape;908;p92"/>
          <p:cNvSpPr txBox="1"/>
          <p:nvPr>
            <p:ph idx="4" type="subTitle"/>
          </p:nvPr>
        </p:nvSpPr>
        <p:spPr>
          <a:xfrm>
            <a:off x="1521675" y="844606"/>
            <a:ext cx="6847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cxnSp>
        <p:nvCxnSpPr>
          <p:cNvPr id="909" name="Google Shape;909;p92"/>
          <p:cNvCxnSpPr/>
          <p:nvPr/>
        </p:nvCxnSpPr>
        <p:spPr>
          <a:xfrm>
            <a:off x="576750" y="3799650"/>
            <a:ext cx="800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92"/>
          <p:cNvSpPr txBox="1"/>
          <p:nvPr>
            <p:ph idx="5" type="body"/>
          </p:nvPr>
        </p:nvSpPr>
        <p:spPr>
          <a:xfrm>
            <a:off x="1524300" y="3263975"/>
            <a:ext cx="6847500" cy="451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1" name="Google Shape;911;p92"/>
          <p:cNvSpPr txBox="1"/>
          <p:nvPr>
            <p:ph idx="6" type="subTitle"/>
          </p:nvPr>
        </p:nvSpPr>
        <p:spPr>
          <a:xfrm>
            <a:off x="1524300" y="2870556"/>
            <a:ext cx="6847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12" name="Google Shape;912;p92"/>
          <p:cNvSpPr txBox="1"/>
          <p:nvPr>
            <p:ph idx="7" type="body"/>
          </p:nvPr>
        </p:nvSpPr>
        <p:spPr>
          <a:xfrm>
            <a:off x="1521675" y="4276950"/>
            <a:ext cx="6847500" cy="451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3" name="Google Shape;913;p92"/>
          <p:cNvSpPr txBox="1"/>
          <p:nvPr>
            <p:ph idx="8" type="subTitle"/>
          </p:nvPr>
        </p:nvSpPr>
        <p:spPr>
          <a:xfrm>
            <a:off x="1521675" y="3883531"/>
            <a:ext cx="6847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14" name="Google Shape;914;p92"/>
          <p:cNvSpPr txBox="1"/>
          <p:nvPr/>
        </p:nvSpPr>
        <p:spPr>
          <a:xfrm>
            <a:off x="880125" y="1016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5" name="Google Shape;915;p92"/>
          <p:cNvSpPr txBox="1"/>
          <p:nvPr/>
        </p:nvSpPr>
        <p:spPr>
          <a:xfrm>
            <a:off x="880125" y="20634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744D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600">
              <a:solidFill>
                <a:srgbClr val="F9744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835675" y="30764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60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835675" y="40557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C3455B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3600">
              <a:solidFill>
                <a:srgbClr val="C3455B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64">
          <p15:clr>
            <a:srgbClr val="E46962"/>
          </p15:clr>
        </p15:guide>
        <p15:guide id="2" pos="1020">
          <p15:clr>
            <a:srgbClr val="E46962"/>
          </p15:clr>
        </p15:guide>
        <p15:guide id="3" pos="689">
          <p15:clr>
            <a:srgbClr val="E46962"/>
          </p15:clr>
        </p15:guide>
        <p15:guide id="4" orient="horz" pos="532">
          <p15:clr>
            <a:srgbClr val="E46962"/>
          </p15:clr>
        </p15:guide>
        <p15:guide id="5" orient="horz" pos="777">
          <p15:clr>
            <a:srgbClr val="E46962"/>
          </p15:clr>
        </p15:guide>
        <p15:guide id="6" orient="horz" pos="1170">
          <p15:clr>
            <a:srgbClr val="E46962"/>
          </p15:clr>
        </p15:guide>
        <p15:guide id="7" orient="horz" pos="1418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2">
  <p:cSld name="CUSTOM_12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93"/>
          <p:cNvCxnSpPr>
            <a:stCxn id="920" idx="0"/>
            <a:endCxn id="921" idx="2"/>
          </p:cNvCxnSpPr>
          <p:nvPr/>
        </p:nvCxnSpPr>
        <p:spPr>
          <a:xfrm>
            <a:off x="983725" y="1359704"/>
            <a:ext cx="0" cy="3291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22" name="Google Shape;922;p93"/>
          <p:cNvSpPr/>
          <p:nvPr/>
        </p:nvSpPr>
        <p:spPr>
          <a:xfrm>
            <a:off x="656425" y="1233538"/>
            <a:ext cx="685800" cy="685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3" name="Google Shape;923;p93"/>
          <p:cNvSpPr txBox="1"/>
          <p:nvPr>
            <p:ph type="title"/>
          </p:nvPr>
        </p:nvSpPr>
        <p:spPr>
          <a:xfrm>
            <a:off x="566250" y="15867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4" name="Google Shape;924;p93"/>
          <p:cNvSpPr txBox="1"/>
          <p:nvPr>
            <p:ph idx="1" type="body"/>
          </p:nvPr>
        </p:nvSpPr>
        <p:spPr>
          <a:xfrm>
            <a:off x="1700838" y="1495774"/>
            <a:ext cx="68475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5" name="Google Shape;925;p93"/>
          <p:cNvSpPr txBox="1"/>
          <p:nvPr>
            <p:ph idx="2" type="subTitle"/>
          </p:nvPr>
        </p:nvSpPr>
        <p:spPr>
          <a:xfrm>
            <a:off x="1700850" y="1120105"/>
            <a:ext cx="68475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26" name="Google Shape;926;p93"/>
          <p:cNvSpPr/>
          <p:nvPr/>
        </p:nvSpPr>
        <p:spPr>
          <a:xfrm>
            <a:off x="656400" y="2147938"/>
            <a:ext cx="685800" cy="685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7" name="Google Shape;927;p93"/>
          <p:cNvSpPr txBox="1"/>
          <p:nvPr>
            <p:ph idx="3" type="body"/>
          </p:nvPr>
        </p:nvSpPr>
        <p:spPr>
          <a:xfrm>
            <a:off x="1700813" y="2410174"/>
            <a:ext cx="68475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8" name="Google Shape;928;p93"/>
          <p:cNvSpPr txBox="1"/>
          <p:nvPr>
            <p:ph idx="4" type="subTitle"/>
          </p:nvPr>
        </p:nvSpPr>
        <p:spPr>
          <a:xfrm>
            <a:off x="1700825" y="2034505"/>
            <a:ext cx="68475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29" name="Google Shape;929;p93"/>
          <p:cNvSpPr/>
          <p:nvPr/>
        </p:nvSpPr>
        <p:spPr>
          <a:xfrm>
            <a:off x="656413" y="3062338"/>
            <a:ext cx="685800" cy="685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0" name="Google Shape;930;p93"/>
          <p:cNvSpPr txBox="1"/>
          <p:nvPr>
            <p:ph idx="5" type="body"/>
          </p:nvPr>
        </p:nvSpPr>
        <p:spPr>
          <a:xfrm>
            <a:off x="1700825" y="3324574"/>
            <a:ext cx="68475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1" name="Google Shape;931;p93"/>
          <p:cNvSpPr txBox="1"/>
          <p:nvPr>
            <p:ph idx="6" type="subTitle"/>
          </p:nvPr>
        </p:nvSpPr>
        <p:spPr>
          <a:xfrm>
            <a:off x="1700838" y="2948905"/>
            <a:ext cx="68475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32" name="Google Shape;932;p93"/>
          <p:cNvSpPr/>
          <p:nvPr/>
        </p:nvSpPr>
        <p:spPr>
          <a:xfrm>
            <a:off x="656400" y="3976738"/>
            <a:ext cx="685800" cy="685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3" name="Google Shape;933;p93"/>
          <p:cNvSpPr txBox="1"/>
          <p:nvPr>
            <p:ph idx="7" type="body"/>
          </p:nvPr>
        </p:nvSpPr>
        <p:spPr>
          <a:xfrm>
            <a:off x="1700813" y="4238974"/>
            <a:ext cx="68475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4" name="Google Shape;934;p93"/>
          <p:cNvSpPr txBox="1"/>
          <p:nvPr>
            <p:ph idx="8" type="subTitle"/>
          </p:nvPr>
        </p:nvSpPr>
        <p:spPr>
          <a:xfrm>
            <a:off x="1700825" y="3863305"/>
            <a:ext cx="68475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20" name="Google Shape;920;p93"/>
          <p:cNvSpPr txBox="1"/>
          <p:nvPr/>
        </p:nvSpPr>
        <p:spPr>
          <a:xfrm>
            <a:off x="770725" y="13597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5" name="Google Shape;935;p93"/>
          <p:cNvSpPr txBox="1"/>
          <p:nvPr/>
        </p:nvSpPr>
        <p:spPr>
          <a:xfrm>
            <a:off x="770725" y="22741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6" name="Google Shape;936;p93"/>
          <p:cNvSpPr txBox="1"/>
          <p:nvPr/>
        </p:nvSpPr>
        <p:spPr>
          <a:xfrm>
            <a:off x="770725" y="31885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7" name="Google Shape;937;p93"/>
          <p:cNvSpPr txBox="1"/>
          <p:nvPr/>
        </p:nvSpPr>
        <p:spPr>
          <a:xfrm>
            <a:off x="732625" y="4102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3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071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genda slide - v3">
  <p:cSld name="CUSTOM_12_2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4"/>
          <p:cNvSpPr/>
          <p:nvPr/>
        </p:nvSpPr>
        <p:spPr>
          <a:xfrm>
            <a:off x="1508550" y="7313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94"/>
          <p:cNvSpPr txBox="1"/>
          <p:nvPr>
            <p:ph type="title"/>
          </p:nvPr>
        </p:nvSpPr>
        <p:spPr>
          <a:xfrm>
            <a:off x="1508550" y="63425"/>
            <a:ext cx="652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1" name="Google Shape;941;p94"/>
          <p:cNvSpPr txBox="1"/>
          <p:nvPr>
            <p:ph idx="1" type="body"/>
          </p:nvPr>
        </p:nvSpPr>
        <p:spPr>
          <a:xfrm>
            <a:off x="1607250" y="1102775"/>
            <a:ext cx="6346200" cy="5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2" name="Google Shape;942;p94"/>
          <p:cNvSpPr txBox="1"/>
          <p:nvPr>
            <p:ph idx="2" type="subTitle"/>
          </p:nvPr>
        </p:nvSpPr>
        <p:spPr>
          <a:xfrm>
            <a:off x="1607225" y="769475"/>
            <a:ext cx="63462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43" name="Google Shape;943;p94"/>
          <p:cNvSpPr/>
          <p:nvPr/>
        </p:nvSpPr>
        <p:spPr>
          <a:xfrm>
            <a:off x="7953442" y="731378"/>
            <a:ext cx="81000" cy="9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4" name="Google Shape;944;p94"/>
          <p:cNvSpPr/>
          <p:nvPr/>
        </p:nvSpPr>
        <p:spPr>
          <a:xfrm>
            <a:off x="1508550" y="17923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4"/>
          <p:cNvSpPr txBox="1"/>
          <p:nvPr>
            <p:ph idx="3" type="body"/>
          </p:nvPr>
        </p:nvSpPr>
        <p:spPr>
          <a:xfrm>
            <a:off x="1607250" y="2163725"/>
            <a:ext cx="6346200" cy="5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6" name="Google Shape;946;p94"/>
          <p:cNvSpPr txBox="1"/>
          <p:nvPr>
            <p:ph idx="4" type="subTitle"/>
          </p:nvPr>
        </p:nvSpPr>
        <p:spPr>
          <a:xfrm>
            <a:off x="1607250" y="1830425"/>
            <a:ext cx="63462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47" name="Google Shape;947;p94"/>
          <p:cNvSpPr/>
          <p:nvPr/>
        </p:nvSpPr>
        <p:spPr>
          <a:xfrm>
            <a:off x="7953442" y="1792328"/>
            <a:ext cx="81000" cy="9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8" name="Google Shape;948;p94"/>
          <p:cNvSpPr/>
          <p:nvPr/>
        </p:nvSpPr>
        <p:spPr>
          <a:xfrm>
            <a:off x="1508550" y="29132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94"/>
          <p:cNvSpPr txBox="1"/>
          <p:nvPr>
            <p:ph idx="5" type="body"/>
          </p:nvPr>
        </p:nvSpPr>
        <p:spPr>
          <a:xfrm>
            <a:off x="1607250" y="3284675"/>
            <a:ext cx="6346200" cy="5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0" name="Google Shape;950;p94"/>
          <p:cNvSpPr txBox="1"/>
          <p:nvPr>
            <p:ph idx="6" type="subTitle"/>
          </p:nvPr>
        </p:nvSpPr>
        <p:spPr>
          <a:xfrm>
            <a:off x="1607250" y="2951375"/>
            <a:ext cx="64449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51" name="Google Shape;951;p94"/>
          <p:cNvSpPr/>
          <p:nvPr/>
        </p:nvSpPr>
        <p:spPr>
          <a:xfrm>
            <a:off x="7953442" y="2913278"/>
            <a:ext cx="81000" cy="9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2" name="Google Shape;952;p94"/>
          <p:cNvSpPr/>
          <p:nvPr/>
        </p:nvSpPr>
        <p:spPr>
          <a:xfrm>
            <a:off x="1508550" y="40342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4"/>
          <p:cNvSpPr txBox="1"/>
          <p:nvPr>
            <p:ph idx="7" type="body"/>
          </p:nvPr>
        </p:nvSpPr>
        <p:spPr>
          <a:xfrm>
            <a:off x="1607250" y="4405625"/>
            <a:ext cx="6346200" cy="5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4" name="Google Shape;954;p94"/>
          <p:cNvSpPr txBox="1"/>
          <p:nvPr>
            <p:ph idx="8" type="subTitle"/>
          </p:nvPr>
        </p:nvSpPr>
        <p:spPr>
          <a:xfrm>
            <a:off x="1607250" y="4072325"/>
            <a:ext cx="63462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55" name="Google Shape;955;p94"/>
          <p:cNvSpPr/>
          <p:nvPr/>
        </p:nvSpPr>
        <p:spPr>
          <a:xfrm>
            <a:off x="7953442" y="4034228"/>
            <a:ext cx="81000" cy="96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6" name="Google Shape;956;p94"/>
          <p:cNvSpPr txBox="1"/>
          <p:nvPr/>
        </p:nvSpPr>
        <p:spPr>
          <a:xfrm>
            <a:off x="663050" y="969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7" name="Google Shape;957;p94"/>
          <p:cNvSpPr txBox="1"/>
          <p:nvPr/>
        </p:nvSpPr>
        <p:spPr>
          <a:xfrm>
            <a:off x="663050" y="2058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6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8" name="Google Shape;958;p94"/>
          <p:cNvSpPr txBox="1"/>
          <p:nvPr/>
        </p:nvSpPr>
        <p:spPr>
          <a:xfrm>
            <a:off x="663050" y="3147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60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59" name="Google Shape;959;p94"/>
          <p:cNvSpPr txBox="1"/>
          <p:nvPr/>
        </p:nvSpPr>
        <p:spPr>
          <a:xfrm>
            <a:off x="663050" y="43003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36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52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1">
  <p:cSld name="CUSTOM_13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5"/>
          <p:cNvSpPr txBox="1"/>
          <p:nvPr>
            <p:ph type="title"/>
          </p:nvPr>
        </p:nvSpPr>
        <p:spPr>
          <a:xfrm>
            <a:off x="1421637" y="51175"/>
            <a:ext cx="68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2" name="Google Shape;962;p95"/>
          <p:cNvSpPr/>
          <p:nvPr/>
        </p:nvSpPr>
        <p:spPr>
          <a:xfrm>
            <a:off x="-18963" y="-190500"/>
            <a:ext cx="762000" cy="552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3" name="Google Shape;963;p95"/>
          <p:cNvSpPr/>
          <p:nvPr/>
        </p:nvSpPr>
        <p:spPr>
          <a:xfrm>
            <a:off x="413937" y="804575"/>
            <a:ext cx="572700" cy="5727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95"/>
          <p:cNvCxnSpPr/>
          <p:nvPr/>
        </p:nvCxnSpPr>
        <p:spPr>
          <a:xfrm>
            <a:off x="718662" y="1090325"/>
            <a:ext cx="707400" cy="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65" name="Google Shape;965;p95"/>
          <p:cNvSpPr/>
          <p:nvPr/>
        </p:nvSpPr>
        <p:spPr>
          <a:xfrm>
            <a:off x="413937" y="1705475"/>
            <a:ext cx="572700" cy="5727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6" name="Google Shape;966;p95"/>
          <p:cNvCxnSpPr/>
          <p:nvPr/>
        </p:nvCxnSpPr>
        <p:spPr>
          <a:xfrm>
            <a:off x="718662" y="1991225"/>
            <a:ext cx="707400" cy="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67" name="Google Shape;967;p95"/>
          <p:cNvSpPr/>
          <p:nvPr/>
        </p:nvSpPr>
        <p:spPr>
          <a:xfrm>
            <a:off x="1436998" y="692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95"/>
          <p:cNvSpPr txBox="1"/>
          <p:nvPr>
            <p:ph idx="1" type="subTitle"/>
          </p:nvPr>
        </p:nvSpPr>
        <p:spPr>
          <a:xfrm>
            <a:off x="1503135" y="713300"/>
            <a:ext cx="1834200" cy="7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69" name="Google Shape;969;p95"/>
          <p:cNvSpPr txBox="1"/>
          <p:nvPr>
            <p:ph idx="2" type="body"/>
          </p:nvPr>
        </p:nvSpPr>
        <p:spPr>
          <a:xfrm>
            <a:off x="3633224" y="717875"/>
            <a:ext cx="5100900" cy="7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0" name="Google Shape;970;p95"/>
          <p:cNvSpPr/>
          <p:nvPr/>
        </p:nvSpPr>
        <p:spPr>
          <a:xfrm>
            <a:off x="1443353" y="15822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5"/>
          <p:cNvSpPr txBox="1"/>
          <p:nvPr>
            <p:ph idx="3" type="subTitle"/>
          </p:nvPr>
        </p:nvSpPr>
        <p:spPr>
          <a:xfrm>
            <a:off x="1510604" y="1577625"/>
            <a:ext cx="1834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72" name="Google Shape;972;p95"/>
          <p:cNvSpPr txBox="1"/>
          <p:nvPr>
            <p:ph idx="4" type="body"/>
          </p:nvPr>
        </p:nvSpPr>
        <p:spPr>
          <a:xfrm>
            <a:off x="3633224" y="1582275"/>
            <a:ext cx="5100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3" name="Google Shape;973;p95"/>
          <p:cNvSpPr/>
          <p:nvPr/>
        </p:nvSpPr>
        <p:spPr>
          <a:xfrm>
            <a:off x="413937" y="2599725"/>
            <a:ext cx="572700" cy="5727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4" name="Google Shape;974;p95"/>
          <p:cNvCxnSpPr/>
          <p:nvPr/>
        </p:nvCxnSpPr>
        <p:spPr>
          <a:xfrm>
            <a:off x="718662" y="2885475"/>
            <a:ext cx="707400" cy="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75" name="Google Shape;975;p95"/>
          <p:cNvSpPr/>
          <p:nvPr/>
        </p:nvSpPr>
        <p:spPr>
          <a:xfrm>
            <a:off x="1443353" y="24765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5"/>
          <p:cNvSpPr txBox="1"/>
          <p:nvPr>
            <p:ph idx="5" type="subTitle"/>
          </p:nvPr>
        </p:nvSpPr>
        <p:spPr>
          <a:xfrm>
            <a:off x="1510604" y="2471875"/>
            <a:ext cx="1834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77" name="Google Shape;977;p95"/>
          <p:cNvSpPr txBox="1"/>
          <p:nvPr>
            <p:ph idx="6" type="body"/>
          </p:nvPr>
        </p:nvSpPr>
        <p:spPr>
          <a:xfrm>
            <a:off x="3633224" y="2476525"/>
            <a:ext cx="5100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8" name="Google Shape;978;p95"/>
          <p:cNvSpPr/>
          <p:nvPr/>
        </p:nvSpPr>
        <p:spPr>
          <a:xfrm>
            <a:off x="413937" y="3498625"/>
            <a:ext cx="572700" cy="5727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95"/>
          <p:cNvCxnSpPr/>
          <p:nvPr/>
        </p:nvCxnSpPr>
        <p:spPr>
          <a:xfrm>
            <a:off x="718662" y="3784375"/>
            <a:ext cx="707400" cy="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80" name="Google Shape;980;p95"/>
          <p:cNvSpPr/>
          <p:nvPr/>
        </p:nvSpPr>
        <p:spPr>
          <a:xfrm>
            <a:off x="1443353" y="33754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5"/>
          <p:cNvSpPr txBox="1"/>
          <p:nvPr>
            <p:ph idx="7" type="subTitle"/>
          </p:nvPr>
        </p:nvSpPr>
        <p:spPr>
          <a:xfrm>
            <a:off x="1510604" y="3370775"/>
            <a:ext cx="1834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82" name="Google Shape;982;p95"/>
          <p:cNvSpPr txBox="1"/>
          <p:nvPr>
            <p:ph idx="8" type="body"/>
          </p:nvPr>
        </p:nvSpPr>
        <p:spPr>
          <a:xfrm>
            <a:off x="3633224" y="3375425"/>
            <a:ext cx="5100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3" name="Google Shape;983;p95"/>
          <p:cNvSpPr/>
          <p:nvPr/>
        </p:nvSpPr>
        <p:spPr>
          <a:xfrm>
            <a:off x="393087" y="4392875"/>
            <a:ext cx="572700" cy="5727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4" name="Google Shape;984;p95"/>
          <p:cNvCxnSpPr/>
          <p:nvPr/>
        </p:nvCxnSpPr>
        <p:spPr>
          <a:xfrm>
            <a:off x="697812" y="4678625"/>
            <a:ext cx="707400" cy="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85" name="Google Shape;985;p95"/>
          <p:cNvSpPr/>
          <p:nvPr/>
        </p:nvSpPr>
        <p:spPr>
          <a:xfrm>
            <a:off x="1421623" y="4269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5"/>
          <p:cNvSpPr txBox="1"/>
          <p:nvPr>
            <p:ph idx="9" type="subTitle"/>
          </p:nvPr>
        </p:nvSpPr>
        <p:spPr>
          <a:xfrm>
            <a:off x="1482671" y="4265025"/>
            <a:ext cx="1834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987" name="Google Shape;987;p95"/>
          <p:cNvSpPr txBox="1"/>
          <p:nvPr>
            <p:ph idx="13" type="body"/>
          </p:nvPr>
        </p:nvSpPr>
        <p:spPr>
          <a:xfrm>
            <a:off x="3633224" y="4269675"/>
            <a:ext cx="5100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8" name="Google Shape;988;p95"/>
          <p:cNvSpPr txBox="1"/>
          <p:nvPr/>
        </p:nvSpPr>
        <p:spPr>
          <a:xfrm>
            <a:off x="487287" y="87417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89" name="Google Shape;989;p95"/>
          <p:cNvSpPr txBox="1"/>
          <p:nvPr/>
        </p:nvSpPr>
        <p:spPr>
          <a:xfrm>
            <a:off x="487287" y="17717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0" name="Google Shape;990;p95"/>
          <p:cNvSpPr txBox="1"/>
          <p:nvPr/>
        </p:nvSpPr>
        <p:spPr>
          <a:xfrm>
            <a:off x="466437" y="26716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1" name="Google Shape;991;p95"/>
          <p:cNvSpPr txBox="1"/>
          <p:nvPr/>
        </p:nvSpPr>
        <p:spPr>
          <a:xfrm>
            <a:off x="466437" y="3565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2" name="Google Shape;992;p95"/>
          <p:cNvSpPr txBox="1"/>
          <p:nvPr/>
        </p:nvSpPr>
        <p:spPr>
          <a:xfrm>
            <a:off x="466437" y="4464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14">
          <p15:clr>
            <a:srgbClr val="E46962"/>
          </p15:clr>
        </p15:guide>
        <p15:guide id="2" orient="horz" pos="1247">
          <p15:clr>
            <a:srgbClr val="E46962"/>
          </p15:clr>
        </p15:guide>
        <p15:guide id="3" orient="horz" pos="1757">
          <p15:clr>
            <a:srgbClr val="E46962"/>
          </p15:clr>
        </p15:guide>
        <p15:guide id="4" orient="horz" pos="2239">
          <p15:clr>
            <a:srgbClr val="E46962"/>
          </p15:clr>
        </p15:guide>
        <p15:guide id="5" orient="horz" pos="2748">
          <p15:clr>
            <a:srgbClr val="E46962"/>
          </p15:clr>
        </p15:guide>
        <p15:guide id="6" orient="horz" pos="1043">
          <p15:clr>
            <a:srgbClr val="E4696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2">
  <p:cSld name="CUSTOM_14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6"/>
          <p:cNvSpPr txBox="1"/>
          <p:nvPr>
            <p:ph idx="1" type="body"/>
          </p:nvPr>
        </p:nvSpPr>
        <p:spPr>
          <a:xfrm>
            <a:off x="901050" y="3139471"/>
            <a:ext cx="1448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5" name="Google Shape;995;p96"/>
          <p:cNvSpPr txBox="1"/>
          <p:nvPr>
            <p:ph idx="2" type="body"/>
          </p:nvPr>
        </p:nvSpPr>
        <p:spPr>
          <a:xfrm>
            <a:off x="2353650" y="4072921"/>
            <a:ext cx="1448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6" name="Google Shape;996;p96"/>
          <p:cNvSpPr txBox="1"/>
          <p:nvPr>
            <p:ph idx="3" type="body"/>
          </p:nvPr>
        </p:nvSpPr>
        <p:spPr>
          <a:xfrm>
            <a:off x="3852925" y="3139471"/>
            <a:ext cx="1448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7" name="Google Shape;997;p96"/>
          <p:cNvSpPr txBox="1"/>
          <p:nvPr>
            <p:ph idx="4" type="body"/>
          </p:nvPr>
        </p:nvSpPr>
        <p:spPr>
          <a:xfrm>
            <a:off x="5352200" y="4072921"/>
            <a:ext cx="1448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8" name="Google Shape;998;p96"/>
          <p:cNvSpPr txBox="1"/>
          <p:nvPr>
            <p:ph idx="5" type="body"/>
          </p:nvPr>
        </p:nvSpPr>
        <p:spPr>
          <a:xfrm>
            <a:off x="6851475" y="3139471"/>
            <a:ext cx="1448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9" name="Google Shape;999;p96"/>
          <p:cNvSpPr/>
          <p:nvPr/>
        </p:nvSpPr>
        <p:spPr>
          <a:xfrm>
            <a:off x="5551238" y="2593000"/>
            <a:ext cx="933600" cy="93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00" name="Google Shape;1000;p96"/>
          <p:cNvSpPr/>
          <p:nvPr/>
        </p:nvSpPr>
        <p:spPr>
          <a:xfrm>
            <a:off x="7030625" y="1499962"/>
            <a:ext cx="933600" cy="93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01" name="Google Shape;1001;p96"/>
          <p:cNvSpPr/>
          <p:nvPr/>
        </p:nvSpPr>
        <p:spPr>
          <a:xfrm>
            <a:off x="4105188" y="1499975"/>
            <a:ext cx="933600" cy="93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96"/>
          <p:cNvSpPr/>
          <p:nvPr/>
        </p:nvSpPr>
        <p:spPr>
          <a:xfrm>
            <a:off x="2631825" y="2593000"/>
            <a:ext cx="933600" cy="93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3" name="Google Shape;1003;p9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4" name="Google Shape;1004;p96"/>
          <p:cNvSpPr/>
          <p:nvPr/>
        </p:nvSpPr>
        <p:spPr>
          <a:xfrm>
            <a:off x="1158450" y="1512575"/>
            <a:ext cx="933600" cy="93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5" name="Google Shape;1005;p96"/>
          <p:cNvSpPr txBox="1"/>
          <p:nvPr>
            <p:ph idx="6" type="subTitle"/>
          </p:nvPr>
        </p:nvSpPr>
        <p:spPr>
          <a:xfrm>
            <a:off x="2353650" y="3650552"/>
            <a:ext cx="1448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06" name="Google Shape;1006;p96"/>
          <p:cNvSpPr txBox="1"/>
          <p:nvPr>
            <p:ph idx="7" type="subTitle"/>
          </p:nvPr>
        </p:nvSpPr>
        <p:spPr>
          <a:xfrm>
            <a:off x="895925" y="2717102"/>
            <a:ext cx="1448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07" name="Google Shape;1007;p96"/>
          <p:cNvSpPr txBox="1"/>
          <p:nvPr>
            <p:ph idx="8" type="subTitle"/>
          </p:nvPr>
        </p:nvSpPr>
        <p:spPr>
          <a:xfrm>
            <a:off x="3852925" y="2717102"/>
            <a:ext cx="1448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08" name="Google Shape;1008;p96"/>
          <p:cNvSpPr txBox="1"/>
          <p:nvPr>
            <p:ph idx="9" type="subTitle"/>
          </p:nvPr>
        </p:nvSpPr>
        <p:spPr>
          <a:xfrm>
            <a:off x="5352200" y="3650552"/>
            <a:ext cx="1448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09" name="Google Shape;1009;p96"/>
          <p:cNvSpPr txBox="1"/>
          <p:nvPr>
            <p:ph idx="13" type="subTitle"/>
          </p:nvPr>
        </p:nvSpPr>
        <p:spPr>
          <a:xfrm>
            <a:off x="6851475" y="2717102"/>
            <a:ext cx="1448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10" name="Google Shape;1010;p96"/>
          <p:cNvSpPr txBox="1"/>
          <p:nvPr/>
        </p:nvSpPr>
        <p:spPr>
          <a:xfrm>
            <a:off x="138370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1" name="Google Shape;1011;p96"/>
          <p:cNvSpPr txBox="1"/>
          <p:nvPr/>
        </p:nvSpPr>
        <p:spPr>
          <a:xfrm>
            <a:off x="2864850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2" name="Google Shape;1012;p96"/>
          <p:cNvSpPr txBox="1"/>
          <p:nvPr/>
        </p:nvSpPr>
        <p:spPr>
          <a:xfrm>
            <a:off x="4319763" y="17500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3" name="Google Shape;1013;p96"/>
          <p:cNvSpPr txBox="1"/>
          <p:nvPr/>
        </p:nvSpPr>
        <p:spPr>
          <a:xfrm>
            <a:off x="5773675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4" name="Google Shape;1014;p96"/>
          <p:cNvSpPr txBox="1"/>
          <p:nvPr/>
        </p:nvSpPr>
        <p:spPr>
          <a:xfrm>
            <a:off x="725585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b="1" sz="36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61">
          <p15:clr>
            <a:srgbClr val="E46962"/>
          </p15:clr>
        </p15:guide>
        <p15:guide id="2" orient="horz" pos="1705">
          <p15:clr>
            <a:srgbClr val="E46962"/>
          </p15:clr>
        </p15:guide>
        <p15:guide id="3" orient="horz" pos="1944">
          <p15:clr>
            <a:srgbClr val="E46962"/>
          </p15:clr>
        </p15:guide>
        <p15:guide id="4" pos="1480">
          <p15:clr>
            <a:srgbClr val="E46962"/>
          </p15:clr>
        </p15:guide>
        <p15:guide id="5" pos="2395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Agenda slide - v3">
  <p:cSld name="CUSTOM_15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97"/>
          <p:cNvGrpSpPr/>
          <p:nvPr/>
        </p:nvGrpSpPr>
        <p:grpSpPr>
          <a:xfrm>
            <a:off x="7138250" y="1538099"/>
            <a:ext cx="1448400" cy="2311062"/>
            <a:chOff x="566250" y="2019300"/>
            <a:chExt cx="1448400" cy="1481925"/>
          </a:xfrm>
        </p:grpSpPr>
        <p:sp>
          <p:nvSpPr>
            <p:cNvPr id="1017" name="Google Shape;1017;p9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97"/>
          <p:cNvGrpSpPr/>
          <p:nvPr/>
        </p:nvGrpSpPr>
        <p:grpSpPr>
          <a:xfrm>
            <a:off x="5498350" y="1538099"/>
            <a:ext cx="1448400" cy="2311062"/>
            <a:chOff x="566250" y="2019300"/>
            <a:chExt cx="1448400" cy="1481925"/>
          </a:xfrm>
        </p:grpSpPr>
        <p:sp>
          <p:nvSpPr>
            <p:cNvPr id="1020" name="Google Shape;1020;p9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97"/>
          <p:cNvGrpSpPr/>
          <p:nvPr/>
        </p:nvGrpSpPr>
        <p:grpSpPr>
          <a:xfrm>
            <a:off x="3854575" y="1538079"/>
            <a:ext cx="1448400" cy="2311062"/>
            <a:chOff x="566250" y="2019300"/>
            <a:chExt cx="1448400" cy="1481925"/>
          </a:xfrm>
        </p:grpSpPr>
        <p:sp>
          <p:nvSpPr>
            <p:cNvPr id="1023" name="Google Shape;1023;p9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97"/>
          <p:cNvGrpSpPr/>
          <p:nvPr/>
        </p:nvGrpSpPr>
        <p:grpSpPr>
          <a:xfrm>
            <a:off x="2197250" y="1538079"/>
            <a:ext cx="1448400" cy="2311062"/>
            <a:chOff x="566250" y="2019300"/>
            <a:chExt cx="1448400" cy="1481925"/>
          </a:xfrm>
        </p:grpSpPr>
        <p:sp>
          <p:nvSpPr>
            <p:cNvPr id="1026" name="Google Shape;1026;p9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9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029" name="Google Shape;1029;p97"/>
          <p:cNvGrpSpPr/>
          <p:nvPr/>
        </p:nvGrpSpPr>
        <p:grpSpPr>
          <a:xfrm>
            <a:off x="566250" y="1538099"/>
            <a:ext cx="1448400" cy="2311062"/>
            <a:chOff x="566250" y="2019300"/>
            <a:chExt cx="1448400" cy="1481925"/>
          </a:xfrm>
        </p:grpSpPr>
        <p:sp>
          <p:nvSpPr>
            <p:cNvPr id="1030" name="Google Shape;1030;p97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7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97"/>
          <p:cNvSpPr/>
          <p:nvPr/>
        </p:nvSpPr>
        <p:spPr>
          <a:xfrm>
            <a:off x="16757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7"/>
          <p:cNvSpPr/>
          <p:nvPr/>
        </p:nvSpPr>
        <p:spPr>
          <a:xfrm>
            <a:off x="3307800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7"/>
          <p:cNvSpPr/>
          <p:nvPr/>
        </p:nvSpPr>
        <p:spPr>
          <a:xfrm>
            <a:off x="49588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7"/>
          <p:cNvSpPr/>
          <p:nvPr/>
        </p:nvSpPr>
        <p:spPr>
          <a:xfrm>
            <a:off x="6608038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7"/>
          <p:cNvSpPr/>
          <p:nvPr/>
        </p:nvSpPr>
        <p:spPr>
          <a:xfrm>
            <a:off x="82419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7"/>
          <p:cNvSpPr txBox="1"/>
          <p:nvPr>
            <p:ph idx="1" type="subTitle"/>
          </p:nvPr>
        </p:nvSpPr>
        <p:spPr>
          <a:xfrm>
            <a:off x="566250" y="2150651"/>
            <a:ext cx="1448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38" name="Google Shape;1038;p97"/>
          <p:cNvSpPr txBox="1"/>
          <p:nvPr>
            <p:ph idx="2" type="subTitle"/>
          </p:nvPr>
        </p:nvSpPr>
        <p:spPr>
          <a:xfrm>
            <a:off x="2210213" y="2150612"/>
            <a:ext cx="1448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39" name="Google Shape;1039;p97"/>
          <p:cNvSpPr txBox="1"/>
          <p:nvPr>
            <p:ph idx="3" type="subTitle"/>
          </p:nvPr>
        </p:nvSpPr>
        <p:spPr>
          <a:xfrm>
            <a:off x="3854375" y="2150612"/>
            <a:ext cx="1448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40" name="Google Shape;1040;p97"/>
          <p:cNvSpPr txBox="1"/>
          <p:nvPr>
            <p:ph idx="4" type="subTitle"/>
          </p:nvPr>
        </p:nvSpPr>
        <p:spPr>
          <a:xfrm>
            <a:off x="5498350" y="2150651"/>
            <a:ext cx="1448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None/>
              <a:defRPr b="1" sz="14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41" name="Google Shape;1041;p97"/>
          <p:cNvSpPr txBox="1"/>
          <p:nvPr>
            <p:ph idx="5" type="subTitle"/>
          </p:nvPr>
        </p:nvSpPr>
        <p:spPr>
          <a:xfrm>
            <a:off x="7129501" y="2150651"/>
            <a:ext cx="1448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42" name="Google Shape;1042;p97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7"/>
          <p:cNvSpPr txBox="1"/>
          <p:nvPr/>
        </p:nvSpPr>
        <p:spPr>
          <a:xfrm>
            <a:off x="169650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sz="24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4" name="Google Shape;1044;p97"/>
          <p:cNvSpPr txBox="1"/>
          <p:nvPr/>
        </p:nvSpPr>
        <p:spPr>
          <a:xfrm>
            <a:off x="32792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sz="24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5" name="Google Shape;1045;p97"/>
          <p:cNvSpPr txBox="1"/>
          <p:nvPr/>
        </p:nvSpPr>
        <p:spPr>
          <a:xfrm>
            <a:off x="49436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sz="24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6" name="Google Shape;1046;p97"/>
          <p:cNvSpPr txBox="1"/>
          <p:nvPr/>
        </p:nvSpPr>
        <p:spPr>
          <a:xfrm>
            <a:off x="65644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sz="24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7" name="Google Shape;1047;p97"/>
          <p:cNvSpPr txBox="1"/>
          <p:nvPr/>
        </p:nvSpPr>
        <p:spPr>
          <a:xfrm>
            <a:off x="8241975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b="1" sz="2400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8" name="Google Shape;1048;p97"/>
          <p:cNvSpPr txBox="1"/>
          <p:nvPr>
            <p:ph idx="6" type="body"/>
          </p:nvPr>
        </p:nvSpPr>
        <p:spPr>
          <a:xfrm>
            <a:off x="568575" y="3053925"/>
            <a:ext cx="14484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49" name="Google Shape;1049;p97"/>
          <p:cNvSpPr txBox="1"/>
          <p:nvPr>
            <p:ph idx="7" type="body"/>
          </p:nvPr>
        </p:nvSpPr>
        <p:spPr>
          <a:xfrm>
            <a:off x="2199575" y="3053925"/>
            <a:ext cx="14484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50" name="Google Shape;1050;p97"/>
          <p:cNvSpPr txBox="1"/>
          <p:nvPr>
            <p:ph idx="8" type="body"/>
          </p:nvPr>
        </p:nvSpPr>
        <p:spPr>
          <a:xfrm>
            <a:off x="3856900" y="3053925"/>
            <a:ext cx="14484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51" name="Google Shape;1051;p97"/>
          <p:cNvSpPr txBox="1"/>
          <p:nvPr>
            <p:ph idx="9" type="body"/>
          </p:nvPr>
        </p:nvSpPr>
        <p:spPr>
          <a:xfrm>
            <a:off x="5500675" y="3053925"/>
            <a:ext cx="14484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052" name="Google Shape;1052;p97"/>
          <p:cNvSpPr txBox="1"/>
          <p:nvPr>
            <p:ph idx="13" type="body"/>
          </p:nvPr>
        </p:nvSpPr>
        <p:spPr>
          <a:xfrm>
            <a:off x="7140575" y="3053925"/>
            <a:ext cx="14484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 1">
  <p:cSld name="CUSTOM_16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8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5" name="Google Shape;1055;p98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6" name="Google Shape;1056;p98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57" name="Google Shape;1057;p98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1058" name="Google Shape;1058;p98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98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0" name="Google Shape;1060;p98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1" name="Google Shape;1061;p98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62" name="Google Shape;1062;p98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63" name="Google Shape;1063;p98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2">
  <p:cSld name="CUSTOM_17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9"/>
          <p:cNvSpPr txBox="1"/>
          <p:nvPr>
            <p:ph type="title"/>
          </p:nvPr>
        </p:nvSpPr>
        <p:spPr>
          <a:xfrm>
            <a:off x="4572000" y="185350"/>
            <a:ext cx="40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6" name="Google Shape;1066;p99"/>
          <p:cNvSpPr/>
          <p:nvPr/>
        </p:nvSpPr>
        <p:spPr>
          <a:xfrm>
            <a:off x="0" y="-14325"/>
            <a:ext cx="4286400" cy="51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7" name="Google Shape;1067;p99"/>
          <p:cNvSpPr/>
          <p:nvPr>
            <p:ph idx="2" type="pic"/>
          </p:nvPr>
        </p:nvSpPr>
        <p:spPr>
          <a:xfrm>
            <a:off x="771600" y="-4725"/>
            <a:ext cx="2743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8" name="Google Shape;1068;p99"/>
          <p:cNvSpPr/>
          <p:nvPr/>
        </p:nvSpPr>
        <p:spPr>
          <a:xfrm>
            <a:off x="4572013" y="88257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9"/>
          <p:cNvSpPr txBox="1"/>
          <p:nvPr>
            <p:ph idx="1" type="body"/>
          </p:nvPr>
        </p:nvSpPr>
        <p:spPr>
          <a:xfrm>
            <a:off x="4572000" y="1240150"/>
            <a:ext cx="3956100" cy="4377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0" name="Google Shape;1070;p99"/>
          <p:cNvSpPr/>
          <p:nvPr/>
        </p:nvSpPr>
        <p:spPr>
          <a:xfrm>
            <a:off x="8528088" y="88260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1" name="Google Shape;1071;p99"/>
          <p:cNvSpPr/>
          <p:nvPr/>
        </p:nvSpPr>
        <p:spPr>
          <a:xfrm>
            <a:off x="4572013" y="190652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9"/>
          <p:cNvSpPr txBox="1"/>
          <p:nvPr>
            <p:ph idx="3" type="body"/>
          </p:nvPr>
        </p:nvSpPr>
        <p:spPr>
          <a:xfrm>
            <a:off x="4572000" y="2264100"/>
            <a:ext cx="3956100" cy="4377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3" name="Google Shape;1073;p99"/>
          <p:cNvSpPr/>
          <p:nvPr/>
        </p:nvSpPr>
        <p:spPr>
          <a:xfrm>
            <a:off x="8528088" y="190655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99"/>
          <p:cNvSpPr/>
          <p:nvPr/>
        </p:nvSpPr>
        <p:spPr>
          <a:xfrm>
            <a:off x="4572013" y="2930500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9"/>
          <p:cNvSpPr txBox="1"/>
          <p:nvPr>
            <p:ph idx="4" type="body"/>
          </p:nvPr>
        </p:nvSpPr>
        <p:spPr>
          <a:xfrm>
            <a:off x="4572000" y="3288075"/>
            <a:ext cx="3956100" cy="4377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6" name="Google Shape;1076;p99"/>
          <p:cNvSpPr/>
          <p:nvPr/>
        </p:nvSpPr>
        <p:spPr>
          <a:xfrm>
            <a:off x="8528088" y="2930525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7" name="Google Shape;1077;p99"/>
          <p:cNvSpPr/>
          <p:nvPr/>
        </p:nvSpPr>
        <p:spPr>
          <a:xfrm>
            <a:off x="4572025" y="3954500"/>
            <a:ext cx="3956100" cy="106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9"/>
          <p:cNvSpPr txBox="1"/>
          <p:nvPr>
            <p:ph idx="5" type="body"/>
          </p:nvPr>
        </p:nvSpPr>
        <p:spPr>
          <a:xfrm>
            <a:off x="4572000" y="4312075"/>
            <a:ext cx="3956100" cy="6789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9" name="Google Shape;1079;p99"/>
          <p:cNvSpPr/>
          <p:nvPr/>
        </p:nvSpPr>
        <p:spPr>
          <a:xfrm>
            <a:off x="8528100" y="3954534"/>
            <a:ext cx="49800" cy="106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0" name="Google Shape;1080;p99"/>
          <p:cNvSpPr txBox="1"/>
          <p:nvPr/>
        </p:nvSpPr>
        <p:spPr>
          <a:xfrm>
            <a:off x="4572025" y="947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81" name="Google Shape;1081;p99"/>
          <p:cNvSpPr txBox="1"/>
          <p:nvPr/>
        </p:nvSpPr>
        <p:spPr>
          <a:xfrm>
            <a:off x="4572025" y="19715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82" name="Google Shape;1082;p99"/>
          <p:cNvSpPr txBox="1"/>
          <p:nvPr/>
        </p:nvSpPr>
        <p:spPr>
          <a:xfrm>
            <a:off x="4572025" y="29955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83" name="Google Shape;1083;p99"/>
          <p:cNvSpPr txBox="1"/>
          <p:nvPr/>
        </p:nvSpPr>
        <p:spPr>
          <a:xfrm>
            <a:off x="4572025" y="4019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3">
  <p:cSld name="CUSTOM_18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0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0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7" name="Google Shape;1087;p100"/>
          <p:cNvSpPr txBox="1"/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8" name="Google Shape;1088;p100"/>
          <p:cNvSpPr/>
          <p:nvPr>
            <p:ph idx="2" type="pic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9" name="Google Shape;1089;p100"/>
          <p:cNvSpPr txBox="1"/>
          <p:nvPr>
            <p:ph idx="1" type="body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0" name="Google Shape;1090;p100"/>
          <p:cNvSpPr txBox="1"/>
          <p:nvPr>
            <p:ph idx="3" type="body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1" name="Google Shape;1091;p100"/>
          <p:cNvSpPr txBox="1"/>
          <p:nvPr>
            <p:ph idx="4" type="body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2" name="Google Shape;1092;p100"/>
          <p:cNvSpPr txBox="1"/>
          <p:nvPr>
            <p:ph idx="5" type="body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anchorCtr="0" anchor="ctr" bIns="36000" lIns="0" spcFirstLastPara="1" rIns="91425" wrap="square" tIns="36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3" name="Google Shape;1093;p100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94" name="Google Shape;1094;p100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95" name="Google Shape;1095;p100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96" name="Google Shape;1096;p100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 1">
  <p:cSld name="CUSTOM_19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1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9" name="Google Shape;1099;p101"/>
          <p:cNvSpPr/>
          <p:nvPr/>
        </p:nvSpPr>
        <p:spPr>
          <a:xfrm>
            <a:off x="566250" y="1342650"/>
            <a:ext cx="8011500" cy="31440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1" name="Google Shape;1101;p101"/>
          <p:cNvSpPr/>
          <p:nvPr>
            <p:ph idx="2" type="pic"/>
          </p:nvPr>
        </p:nvSpPr>
        <p:spPr>
          <a:xfrm>
            <a:off x="859325" y="1628205"/>
            <a:ext cx="1839300" cy="183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2" name="Google Shape;1102;p101"/>
          <p:cNvSpPr txBox="1"/>
          <p:nvPr>
            <p:ph idx="1" type="subTitle"/>
          </p:nvPr>
        </p:nvSpPr>
        <p:spPr>
          <a:xfrm>
            <a:off x="859325" y="3544585"/>
            <a:ext cx="20016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Space Grotesk SemiBold"/>
              <a:buNone/>
              <a:defRPr sz="13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03" name="Google Shape;1103;p101"/>
          <p:cNvSpPr txBox="1"/>
          <p:nvPr>
            <p:ph idx="3" type="body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4" name="Google Shape;1104;p101"/>
          <p:cNvSpPr txBox="1"/>
          <p:nvPr>
            <p:ph idx="4" type="body"/>
          </p:nvPr>
        </p:nvSpPr>
        <p:spPr>
          <a:xfrm>
            <a:off x="859325" y="4000400"/>
            <a:ext cx="25761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11" Type="http://schemas.openxmlformats.org/officeDocument/2006/relationships/theme" Target="../theme/theme3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Grotesk"/>
              <a:buNone/>
              <a:defRPr b="1" sz="2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Software Requirements and Design Document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48" name="Google Shape;1348;p124"/>
          <p:cNvSpPr txBox="1"/>
          <p:nvPr>
            <p:ph idx="1" type="body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for Solo Store</a:t>
            </a:r>
            <a:b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Prepared by Muhammad Abbas, Shaffin Imam, Furqan Jahangir</a:t>
            </a:r>
            <a:b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NUCES FAST Islamabad</a:t>
            </a:r>
            <a:b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Date: 27-11-2024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354" name="Google Shape;1354;p125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Purpose of SoloStore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55" name="Google Shape;1355;p125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purpose of SoloStore is to develop a user-friendly e-commerce application that allows users to browse, search, and purchase products online seamlessly.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Customers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Search for products, add to cart, and place orders.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Store Owners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Manage inventory, update product details, and handle orders.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Administrators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Oversee the system and manage user roles for a secure experience.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361" name="Google Shape;1361;p126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Product Scope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62" name="Google Shape;1362;p126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SoloStore is an e-commerce application that enhances the online shopping experience.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Browsing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Users can easily browse through various products.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Searching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Efficient search functionality for quick product discovery.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Purchasing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Seamless purchasing process for customers.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Reviews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Customers can leave reviews to enhance product visibility.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Management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Store owners can manage products, while administrators oversee the system.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368" name="Google Shape;1368;p127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Objectives of the Project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69" name="Google Shape;1369;p127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project aims to enhance user experience through several key objectives.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Provide an intuitive interface for customers.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Enable store owners to manage inventory and analyze sales data.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Ensure secure transactions and protect user data.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Improve customer satisfaction with review functionality.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375" name="Google Shape;1375;p128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Problem Statement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76" name="Google Shape;1376;p128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Traditional shopping methods present several challenges that SoloStore aims to address.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Time-Consuming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Shopping in physical stores can be inefficient.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Lack of Convenience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Limited accessibility and flexibility.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Manual Efforts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Increased effort required for both customers and store owners.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1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4977275" y="0"/>
            <a:ext cx="4166700" cy="5143501"/>
          </a:xfrm>
          <a:prstGeom prst="rect">
            <a:avLst/>
          </a:prstGeom>
        </p:spPr>
      </p:pic>
      <p:sp>
        <p:nvSpPr>
          <p:cNvPr id="1382" name="Google Shape;1382;p129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Overall Description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83" name="Google Shape;1383;p129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overall product description includes various aspects of SoloStore.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Product Perspective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A modern e-commerce platform.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Functions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Essential functionalities for users and administrators.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Use Cases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Various scenarios illustrating user interactions.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Nonfunctional Requirements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Performance, safety, security, and quality attributes.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94" r="9494" t="0"/>
          <a:stretch/>
        </p:blipFill>
        <p:spPr>
          <a:xfrm>
            <a:off x="0" y="0"/>
            <a:ext cx="4166700" cy="5143501"/>
          </a:xfrm>
          <a:prstGeom prst="rect">
            <a:avLst/>
          </a:prstGeom>
        </p:spPr>
      </p:pic>
      <p:sp>
        <p:nvSpPr>
          <p:cNvPr id="1389" name="Google Shape;1389;p130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Diagrams and Models</a:t>
            </a:r>
            <a:endParaRPr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390" name="Google Shape;1390;p130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Key diagrams illustrate the structure and flow of the SoloStore application.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Use Case Diagram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Visual representation of user interactions.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System Sequence Diagram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Flow of operations within the system.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Class Diagram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Structure of the application components.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100"/>
              <a:buFont typeface="Nunito Medium"/>
              <a:buChar char="●"/>
            </a:pPr>
            <a:r>
              <a:rPr b="1" lang="en">
                <a:solidFill>
                  <a:srgbClr val="1E293B"/>
                </a:solidFill>
                <a:latin typeface="Nunito"/>
                <a:ea typeface="Nunito"/>
                <a:cs typeface="Nunito"/>
                <a:sym typeface="Nunito"/>
              </a:rPr>
              <a:t>Deployment Diagram</a:t>
            </a:r>
            <a:r>
              <a:rPr lang="en">
                <a:solidFill>
                  <a:srgbClr val="1E293B"/>
                </a:solidFill>
                <a:latin typeface="Nunito Medium"/>
                <a:ea typeface="Nunito Medium"/>
                <a:cs typeface="Nunito Medium"/>
                <a:sym typeface="Nunito Medium"/>
              </a:rPr>
              <a:t>: Overview of the system architecture and deployment.</a:t>
            </a:r>
            <a:endParaRPr>
              <a:solidFill>
                <a:srgbClr val="1E293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AI Simple">
  <a:themeElements>
    <a:clrScheme name="Custom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3EA381"/>
      </a:accent1>
      <a:accent2>
        <a:srgbClr val="F8C479"/>
      </a:accent2>
      <a:accent3>
        <a:srgbClr val="40C2FF"/>
      </a:accent3>
      <a:accent4>
        <a:srgbClr val="FDA4AF"/>
      </a:accent4>
      <a:accent5>
        <a:srgbClr val="3F7BD1"/>
      </a:accent5>
      <a:accent6>
        <a:srgbClr val="E11D3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